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8" r:id="rId6"/>
    <p:sldId id="257" r:id="rId7"/>
    <p:sldId id="264" r:id="rId8"/>
    <p:sldId id="265" r:id="rId9"/>
    <p:sldId id="266" r:id="rId10"/>
    <p:sldId id="267" r:id="rId11"/>
    <p:sldId id="268" r:id="rId12"/>
    <p:sldId id="259" r:id="rId13"/>
    <p:sldId id="26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506A0-E657-FA39-F70F-04E37C1F7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DE4545-59DE-E0CF-D8B0-C8498B91A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1F3954-2AE9-0F03-EFCA-E1793656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EFAF4F-218B-3440-C293-1E448C8F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C50FC4-7BB0-1A72-F725-EA350656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19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4859D-88AE-B989-AB7A-7F3D652A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CDD2DD-5479-B6B8-DE2C-037F1436B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E4D71A-D814-CAE7-289B-1152DD57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3EDDF-8D66-DE6C-C365-51E63599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4ADE37-EAC2-9BAA-5D93-9A10192B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91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A1B685-2D09-5212-24AE-D990961F0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D1CC49-68EF-C016-535D-F4DAEB6CD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16DD9B-C037-104A-57D0-05A3CAF6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3137C4-BD81-00AA-0530-815F5244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808D12-F442-9E8B-20C7-B67FBBC8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23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02F2B-E164-149F-541C-E5219B77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6F560A-1C04-38F6-F8F6-FA062AD3D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489316-41BF-C6A7-AC18-38F26EB0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5FBD86-355E-BB6C-8502-0AF9E2D5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EF75AF-C50A-CCFF-3068-2EB67F30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76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7A282-A940-EC26-447B-9E197F42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5EEAF0-70C4-D323-8B31-54F5EA4F1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A4140E-99F6-C804-00BC-3D4A0B31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048F7F-11C8-7FB2-A1A2-BA23B63A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5D73D4-FE93-18FD-04B4-B3B41D88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0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23DE3-3204-9DF9-C87E-31739515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EA3BBD-7811-9576-43B3-C08B4ACD5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705110-AB13-CE70-2B38-7297B6BA2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EA749B-A5D3-2EA9-E47F-D798C7B3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3671C2-6748-8623-CD6A-85D56442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7255D1-9429-68DB-BCC0-D091EF64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72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90107-896B-F823-5BEB-58AA3AD7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8C039C-7592-AFAB-10C7-58E5436BB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9A03EC-FC21-466D-59A6-9BF9BD6AD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F0BA41-BBB2-93B5-0C7A-F67E0B75F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D20382-2739-D526-A5B0-367B9A420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A53094-33D5-AD55-D83E-AD8B4F3D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9EA6FE-BFA9-D800-D306-A4B06EB4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F4847A-F5EC-37C8-847A-F4FCBA9D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74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3ED2A-8B75-2D06-9A9C-E053B57E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D15E73-3A0F-9F0D-E11C-A94AFB35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604D52-9337-EF20-07CC-E31AF21C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E2A652-9F23-D601-C92B-82656A30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65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608B5C-9964-6498-A890-72508E56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72A0F4-C166-94C0-6635-4B1A98C5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BE8823-3B52-BBD9-3550-18C13870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02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B9343-8811-4989-9C72-E3655994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63F373-BD68-9941-4266-34C5C6103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1F5421-F315-B8FF-E5EF-2F060AA4A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8F3D57-3A41-773E-3B3D-BF26DDD7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DD4E24-9FBC-4E85-EE41-61682439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98761B-7A44-8A32-6FE4-B5DF56FA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18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8C03D-169D-F8C9-0EF4-EB631C58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4FFF4D-67EE-83B4-795E-DB268D048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06E4E4-A355-B3EE-20FE-C7135CECF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99D3EC-02BF-88ED-7334-1B00E3B2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389DC9-35D5-90C3-3AA5-5781CC1D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6530F6-D484-0AEA-4A5F-B071B0A3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1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C15E85-B5D1-1A6C-3D5C-56370E87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12EA2D-8776-E600-FC55-23E696455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05811B-E04A-49ED-5D13-8F6789AE3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8FAC-3F87-4A38-AC8D-ED7734BBC1D3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25E388-CA00-8FCA-C268-D3C82A313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CD432E-B787-6272-F08B-18DB1F383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35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F6886F7B-3725-2B4D-DFE0-368B77B72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3087787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914927-23F4-BD50-37C7-A97D627F8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0123" y="529809"/>
            <a:ext cx="3193365" cy="1035050"/>
          </a:xfrm>
        </p:spPr>
        <p:txBody>
          <a:bodyPr>
            <a:norm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React</a:t>
            </a:r>
            <a:r>
              <a:rPr lang="pt-BR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JS</a:t>
            </a:r>
          </a:p>
        </p:txBody>
      </p:sp>
    </p:spTree>
    <p:extLst>
      <p:ext uri="{BB962C8B-B14F-4D97-AF65-F5344CB8AC3E}">
        <p14:creationId xmlns:p14="http://schemas.microsoft.com/office/powerpoint/2010/main" val="4230155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883DC-68DB-E81F-CCAD-790663C0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- </a:t>
            </a:r>
            <a:r>
              <a:rPr lang="pt-BR" b="1" dirty="0" err="1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GraphQL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99F8FA-491B-8B33-2EFC-3E19B31CE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3627"/>
          </a:xfrm>
        </p:spPr>
        <p:txBody>
          <a:bodyPr/>
          <a:lstStyle/>
          <a:p>
            <a:r>
              <a:rPr lang="pt-BR" b="0" dirty="0" err="1">
                <a:effectLst/>
                <a:latin typeface="Consolas" panose="020B0609020204030204" pitchFamily="49" charset="0"/>
              </a:rPr>
              <a:t>Overfating</a:t>
            </a:r>
            <a:r>
              <a:rPr lang="pt-BR" b="0" dirty="0"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back-end</a:t>
            </a:r>
            <a:r>
              <a:rPr lang="pt-BR" b="0" dirty="0">
                <a:effectLst/>
                <a:latin typeface="Consolas" panose="020B0609020204030204" pitchFamily="49" charset="0"/>
              </a:rPr>
              <a:t> retorna mais coisas que o front precisa</a:t>
            </a:r>
          </a:p>
          <a:p>
            <a:r>
              <a:rPr lang="pt-BR" b="0" dirty="0" err="1">
                <a:effectLst/>
                <a:latin typeface="Consolas" panose="020B0609020204030204" pitchFamily="49" charset="0"/>
              </a:rPr>
              <a:t>Underfating</a:t>
            </a:r>
            <a:r>
              <a:rPr lang="pt-BR" b="0" dirty="0">
                <a:effectLst/>
                <a:latin typeface="Consolas" panose="020B0609020204030204" pitchFamily="49" charset="0"/>
              </a:rPr>
              <a:t> = o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back</a:t>
            </a:r>
            <a:r>
              <a:rPr lang="pt-BR" b="0" dirty="0">
                <a:effectLst/>
                <a:latin typeface="Consolas" panose="020B0609020204030204" pitchFamily="49" charset="0"/>
              </a:rPr>
              <a:t> não retorna todas as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infromações</a:t>
            </a:r>
            <a:r>
              <a:rPr lang="pt-BR" b="0" dirty="0">
                <a:effectLst/>
                <a:latin typeface="Consolas" panose="020B0609020204030204" pitchFamily="49" charset="0"/>
              </a:rPr>
              <a:t> que precisamos no front</a:t>
            </a:r>
          </a:p>
          <a:p>
            <a:pPr marL="0" indent="0">
              <a:buNone/>
            </a:pPr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 panose="020B0609020204030204" pitchFamily="49" charset="0"/>
              </a:rPr>
              <a:t>   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GraphQL</a:t>
            </a:r>
            <a:r>
              <a:rPr lang="pt-BR" b="0" dirty="0">
                <a:effectLst/>
                <a:latin typeface="Consolas" panose="020B0609020204030204" pitchFamily="49" charset="0"/>
              </a:rPr>
              <a:t> é o front que passa para o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back</a:t>
            </a:r>
            <a:r>
              <a:rPr lang="pt-BR" b="0" dirty="0">
                <a:effectLst/>
                <a:latin typeface="Consolas" panose="020B0609020204030204" pitchFamily="49" charset="0"/>
              </a:rPr>
              <a:t> quais informações ele precisa, o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back</a:t>
            </a:r>
            <a:r>
              <a:rPr lang="pt-BR" b="0" dirty="0">
                <a:effectLst/>
                <a:latin typeface="Consolas" panose="020B0609020204030204" pitchFamily="49" charset="0"/>
              </a:rPr>
              <a:t> se adapta conforme os dados que o front precisa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995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E6F56-526B-18FD-868F-6A39EC32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- </a:t>
            </a:r>
            <a:r>
              <a:rPr lang="pt-BR" b="1" dirty="0" err="1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GraphQL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4974E4-819B-1703-ADE7-116276173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b="0" dirty="0">
                <a:effectLst/>
                <a:latin typeface="Consolas" panose="020B0609020204030204" pitchFamily="49" charset="0"/>
              </a:rPr>
              <a:t>npm i @apollo/client graphql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280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F3F9C99-9E67-165A-4884-6379107FA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93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48E7012-BF8F-ADEE-11F1-64A2A0B1A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8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1D114-2B5C-A56B-64A1-C2867410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- Ferramentas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BB045-DEF4-399E-09A2-E7C6B70AF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 err="1"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create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vite@latest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b="0" dirty="0">
                <a:effectLst/>
                <a:latin typeface="Consolas" panose="020B0609020204030204" pitchFamily="49" charset="0"/>
              </a:rPr>
              <a:t>	É uma ferramenta de construção que visa fornecer uma experiência de desenvolvimento mais rápida e enxuta para projetos web modernos, possui servidor.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44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CF40B-4CCB-E981-B935-B8791EFB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- </a:t>
            </a:r>
            <a:r>
              <a:rPr lang="pt-BR" b="1" dirty="0" err="1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Dependecias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39374E-FC23-B6FD-2469-1CD5CA114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 err="1"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install</a:t>
            </a:r>
            <a:r>
              <a:rPr lang="pt-BR" b="0" dirty="0">
                <a:effectLst/>
                <a:latin typeface="Consolas" panose="020B0609020204030204" pitchFamily="49" charset="0"/>
              </a:rPr>
              <a:t>: instalar todas as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dependencias</a:t>
            </a:r>
            <a:endParaRPr lang="pt-BR" b="0" dirty="0"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effectLst/>
                <a:latin typeface="Consolas" panose="020B0609020204030204" pitchFamily="49" charset="0"/>
              </a:rPr>
              <a:t> i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tailwindcss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postcss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autoprefixer</a:t>
            </a:r>
            <a:r>
              <a:rPr lang="pt-BR" b="0" dirty="0">
                <a:effectLst/>
                <a:latin typeface="Consolas" panose="020B0609020204030204" pitchFamily="49" charset="0"/>
              </a:rPr>
              <a:t> -D </a:t>
            </a:r>
          </a:p>
          <a:p>
            <a:r>
              <a:rPr lang="pt-BR" b="0" dirty="0" err="1"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tailwindcss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pt-BR" b="0" dirty="0">
                <a:effectLst/>
                <a:latin typeface="Consolas" panose="020B0609020204030204" pitchFamily="49" charset="0"/>
              </a:rPr>
              <a:t> -p</a:t>
            </a:r>
          </a:p>
          <a:p>
            <a:pPr marL="0" indent="0" algn="just">
              <a:buNone/>
            </a:pPr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 panose="020B0609020204030204" pitchFamily="49" charset="0"/>
              </a:rPr>
              <a:t>	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tailwind</a:t>
            </a:r>
            <a:r>
              <a:rPr lang="pt-BR" b="0" dirty="0">
                <a:effectLst/>
                <a:latin typeface="Consolas" panose="020B0609020204030204" pitchFamily="49" charset="0"/>
              </a:rPr>
              <a:t>, permite fazer toda a estilização em classes, chamando de interface declarativa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008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D33BE-25C0-3843-03D1-69EC7040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- Extensões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24412C-93CE-0678-B67E-C1DB55C2D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>
                <a:effectLst/>
                <a:latin typeface="Consolas" panose="020B0609020204030204" pitchFamily="49" charset="0"/>
              </a:rPr>
              <a:t> baixar extensões do VS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code</a:t>
            </a:r>
            <a:r>
              <a:rPr lang="pt-BR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GraphQL</a:t>
            </a:r>
            <a:r>
              <a:rPr lang="pt-BR" b="0" dirty="0"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PostCSS</a:t>
            </a:r>
            <a:r>
              <a:rPr lang="pt-BR" b="0" dirty="0"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Tailwind</a:t>
            </a:r>
            <a:r>
              <a:rPr lang="pt-BR" b="0" dirty="0">
                <a:effectLst/>
                <a:latin typeface="Consolas" panose="020B0609020204030204" pitchFamily="49" charset="0"/>
              </a:rPr>
              <a:t> CSS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E1E1E6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883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035A5-6634-8450-6968-1ADE622B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– Aplicar CSS </a:t>
            </a:r>
            <a:r>
              <a:rPr lang="pt-BR" b="1" dirty="0" err="1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arquvio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947E3E9-9635-F121-A036-401F93116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807" y="2006074"/>
            <a:ext cx="6201640" cy="195289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581DE56-DB27-F4AA-E174-5E945AA09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973" y="4091477"/>
            <a:ext cx="5790030" cy="197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4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3FD00-D126-A4FA-E78C-A783EEA4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– Aplicar CSS no HTML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50ED2E2-15B8-BDCB-A913-A0DB2AC72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864" y="2848608"/>
            <a:ext cx="6430272" cy="2305372"/>
          </a:xfrm>
        </p:spPr>
      </p:pic>
    </p:spTree>
    <p:extLst>
      <p:ext uri="{BB962C8B-B14F-4D97-AF65-F5344CB8AC3E}">
        <p14:creationId xmlns:p14="http://schemas.microsoft.com/office/powerpoint/2010/main" val="321638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A1F88-6380-5A3D-0E64-CB7C5D49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- CMS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855CC-BC8F-879E-69A2-6A4EEDFD6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0" dirty="0">
                <a:effectLst/>
                <a:latin typeface="Consolas" panose="020B0609020204030204" pitchFamily="49" charset="0"/>
              </a:rPr>
              <a:t>CMS =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effectLst/>
                <a:latin typeface="Consolas" panose="020B0609020204030204" pitchFamily="49" charset="0"/>
              </a:rPr>
              <a:t> Management System</a:t>
            </a:r>
          </a:p>
          <a:p>
            <a:pPr algn="just"/>
            <a:r>
              <a:rPr lang="pt-BR" b="0" dirty="0">
                <a:effectLst/>
                <a:latin typeface="Consolas" panose="020B0609020204030204" pitchFamily="49" charset="0"/>
              </a:rPr>
              <a:t>   É um software executado no navegador permite que você crie, gerencie e modifique um website e seu conteúdo sem a necessidade de conhecimento de programação.</a:t>
            </a:r>
          </a:p>
          <a:p>
            <a:pPr marL="0" indent="0" algn="just">
              <a:buNone/>
            </a:pPr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 panose="020B0609020204030204" pitchFamily="49" charset="0"/>
              </a:rPr>
              <a:t>    Assim sendo, ele possui uma interface gráfica para ajudar no gerenciamento de todos os aspectos do seu site. Você pode criar e editar conteúdos, adicionar imagens e vídeos, e montar o layout do site.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WordPress</a:t>
            </a:r>
            <a:r>
              <a:rPr lang="pt-BR" b="0" dirty="0"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Magento</a:t>
            </a:r>
            <a:r>
              <a:rPr lang="pt-BR" b="0" dirty="0">
                <a:effectLst/>
                <a:latin typeface="Consolas" panose="020B0609020204030204" pitchFamily="49" charset="0"/>
              </a:rPr>
              <a:t>, e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Drupal</a:t>
            </a:r>
            <a:r>
              <a:rPr lang="pt-BR" b="0" dirty="0">
                <a:effectLst/>
                <a:latin typeface="Consolas" panose="020B0609020204030204" pitchFamily="49" charset="0"/>
              </a:rPr>
              <a:t> são alguns dos CMS mais populares do mercado.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02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C4FE2-5D84-867C-7AF8-EDAF6B0E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- CMS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F8A83D-D14D-FC5E-688F-7041ECB18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>
                <a:effectLst/>
                <a:latin typeface="Consolas" panose="020B0609020204030204" pitchFamily="49" charset="0"/>
              </a:rPr>
              <a:t>Traz tanto o painel de ADMIN tanto quanto a parte visual do front-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end</a:t>
            </a:r>
            <a:r>
              <a:rPr lang="pt-BR" b="0" dirty="0">
                <a:effectLst/>
                <a:latin typeface="Consolas" panose="020B0609020204030204" pitchFamily="49" charset="0"/>
              </a:rPr>
              <a:t> (temas)</a:t>
            </a:r>
          </a:p>
          <a:p>
            <a:r>
              <a:rPr lang="pt-BR" b="0" dirty="0" err="1">
                <a:effectLst/>
                <a:latin typeface="Consolas" panose="020B0609020204030204" pitchFamily="49" charset="0"/>
              </a:rPr>
              <a:t>Headless</a:t>
            </a:r>
            <a:r>
              <a:rPr lang="pt-BR" b="0" dirty="0">
                <a:effectLst/>
                <a:latin typeface="Consolas" panose="020B0609020204030204" pitchFamily="49" charset="0"/>
              </a:rPr>
              <a:t> CMS (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GRaphCMS</a:t>
            </a:r>
            <a:r>
              <a:rPr lang="pt-BR" b="0" dirty="0">
                <a:effectLst/>
                <a:latin typeface="Consolas" panose="020B0609020204030204" pitchFamily="49" charset="0"/>
              </a:rPr>
              <a:t>): Painel de ADMIN (dados fornecidos através de uma API REST ou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GraphQL</a:t>
            </a:r>
            <a:r>
              <a:rPr lang="pt-BR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effectLst/>
                <a:latin typeface="Consolas" panose="020B0609020204030204" pitchFamily="49" charset="0"/>
              </a:rPr>
              <a:t>React</a:t>
            </a:r>
            <a:r>
              <a:rPr lang="pt-BR" b="0" dirty="0">
                <a:effectLst/>
                <a:latin typeface="Consolas" panose="020B0609020204030204" pitchFamily="49" charset="0"/>
              </a:rPr>
              <a:t> que consome essa API do CMS</a:t>
            </a:r>
          </a:p>
          <a:p>
            <a:r>
              <a:rPr lang="pt-BR" b="0">
                <a:effectLst/>
                <a:latin typeface="Consolas" panose="020B0609020204030204" pitchFamily="49" charset="0"/>
              </a:rPr>
              <a:t>Assim </a:t>
            </a:r>
            <a:r>
              <a:rPr lang="pt-BR" b="0" dirty="0">
                <a:effectLst/>
                <a:latin typeface="Consolas" panose="020B0609020204030204" pitchFamily="49" charset="0"/>
              </a:rPr>
              <a:t>a nossa aplicação vai fazer chamadas à API, buscando informações e exibindo para o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usuario</a:t>
            </a:r>
            <a:endParaRPr lang="pt-BR" b="0" dirty="0"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834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86DE8-3BFF-D859-39C9-60E3F9C0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- </a:t>
            </a:r>
            <a:r>
              <a:rPr lang="pt-BR" b="1" dirty="0" err="1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GraphQL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761DB-D23E-775A-602A-6DD0E28D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GraphQL</a:t>
            </a:r>
            <a:r>
              <a:rPr lang="pt-BR" dirty="0"/>
              <a:t> é uma linguagem de consulta e ambiente de execução voltada a servidores para as interfaces de programação de aplicações (APIs)</a:t>
            </a:r>
          </a:p>
          <a:p>
            <a:endParaRPr lang="pt-BR" dirty="0"/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Query /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mutation</a:t>
            </a:r>
            <a:endParaRPr lang="pt-BR" b="0" dirty="0"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effectLst/>
                <a:latin typeface="Consolas" panose="020B0609020204030204" pitchFamily="49" charset="0"/>
              </a:rPr>
              <a:t>querry</a:t>
            </a:r>
            <a:r>
              <a:rPr lang="pt-BR" b="0" dirty="0">
                <a:effectLst/>
                <a:latin typeface="Consolas" panose="020B0609020204030204" pitchFamily="49" charset="0"/>
              </a:rPr>
              <a:t> = buscar dados</a:t>
            </a:r>
          </a:p>
          <a:p>
            <a:r>
              <a:rPr lang="pt-BR" b="0" dirty="0" err="1">
                <a:effectLst/>
                <a:latin typeface="Consolas" panose="020B0609020204030204" pitchFamily="49" charset="0"/>
              </a:rPr>
              <a:t>mutation</a:t>
            </a:r>
            <a:r>
              <a:rPr lang="pt-BR" b="0" dirty="0">
                <a:effectLst/>
                <a:latin typeface="Consolas" panose="020B0609020204030204" pitchFamily="49" charset="0"/>
              </a:rPr>
              <a:t> = criar, alterar, deletar dados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84612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370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Consolas</vt:lpstr>
      <vt:lpstr>Tema do Office</vt:lpstr>
      <vt:lpstr>React JS</vt:lpstr>
      <vt:lpstr>Primeira Aula - Ferramentas</vt:lpstr>
      <vt:lpstr>Primeira Aula - Dependecias</vt:lpstr>
      <vt:lpstr>Primeira Aula - Extensões</vt:lpstr>
      <vt:lpstr>Primeira Aula – Aplicar CSS arquvio</vt:lpstr>
      <vt:lpstr>Primeira Aula – Aplicar CSS no HTML</vt:lpstr>
      <vt:lpstr>Primeira Aula - CMS</vt:lpstr>
      <vt:lpstr>Primeira Aula - CMS</vt:lpstr>
      <vt:lpstr>Primeira Aula - GraphQL</vt:lpstr>
      <vt:lpstr>Primeira Aula - GraphQL</vt:lpstr>
      <vt:lpstr>Primeira Aula - GraphQL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LUCAS PONTES SOARES</dc:creator>
  <cp:lastModifiedBy>LUCAS PONTES SOARES</cp:lastModifiedBy>
  <cp:revision>4</cp:revision>
  <dcterms:created xsi:type="dcterms:W3CDTF">2022-06-22T14:33:09Z</dcterms:created>
  <dcterms:modified xsi:type="dcterms:W3CDTF">2022-06-23T21:50:06Z</dcterms:modified>
</cp:coreProperties>
</file>