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506A0-E657-FA39-F70F-04E37C1F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E4545-59DE-E0CF-D8B0-C8498B9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F3954-2AE9-0F03-EFCA-E179365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FAF4F-218B-3440-C293-1E448C8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FC4-7BB0-1A72-F725-EA35065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859D-88AE-B989-AB7A-7F3D652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DD2DD-5479-B6B8-DE2C-037F1436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4D71A-D814-CAE7-289B-1152DD5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DDF-8D66-DE6C-C365-51E63599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ADE37-EAC2-9BAA-5D93-9A10192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1B685-2D09-5212-24AE-D990961F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1CC49-68EF-C016-535D-F4DAEB6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6DD9B-C037-104A-57D0-05A3CAF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137C4-BD81-00AA-0530-815F52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D12-F442-9E8B-20C7-B67FBB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2F2B-E164-149F-541C-E5219B77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560A-1C04-38F6-F8F6-FA062AD3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89316-41BF-C6A7-AC18-38F26E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FBD86-355E-BB6C-8502-0AF9E2D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F75AF-C50A-CCFF-3068-2EB67F3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A282-A940-EC26-447B-9E197F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EEAF0-70C4-D323-8B31-54F5EA4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140E-99F6-C804-00BC-3D4A0B3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8F7F-11C8-7FB2-A1A2-BA23B63A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73D4-FE93-18FD-04B4-B3B41D8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3DE3-3204-9DF9-C87E-31739515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3BBD-7811-9576-43B3-C08B4AC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5110-AB13-CE70-2B38-7297B6B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A749B-A5D3-2EA9-E47F-D798C7B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671C2-6748-8623-CD6A-85D564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55D1-9429-68DB-BCC0-D091EF6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0107-896B-F823-5BEB-58AA3AD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C039C-7592-AFAB-10C7-58E5436B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03EC-FC21-466D-59A6-9BF9BD6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F0BA41-BBB2-93B5-0C7A-F67E0B75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20382-2739-D526-A5B0-367B9A42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53094-33D5-AD55-D83E-AD8B4F3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EA6FE-BFA9-D800-D306-A4B06EB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847A-F5EC-37C8-847A-F4FCBA9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D2A-8B75-2D06-9A9C-E053B57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15E73-3A0F-9F0D-E11C-A94AFB3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04D52-9337-EF20-07CC-E31AF21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2A652-9F23-D601-C92B-82656A3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608B5C-9964-6498-A890-72508E56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2A0F4-C166-94C0-6635-4B1A98C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E8823-3B52-BBD9-3550-18C1387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343-8811-4989-9C72-E3655994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3F373-BD68-9941-4266-34C5C61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1F5421-F315-B8FF-E5EF-2F060A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F3D57-3A41-773E-3B3D-BF26DD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D4E24-9FBC-4E85-EE41-616824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8761B-7A44-8A32-6FE4-B5DF56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C03D-169D-F8C9-0EF4-EB631C5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FFF4D-67EE-83B4-795E-DB268D04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6E4E4-A355-B3EE-20FE-C7135CE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D3EC-02BF-88ED-7334-1B00E3B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89DC9-35D5-90C3-3AA5-5781CC1D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530F6-D484-0AEA-4A5F-B071B0A3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1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15E85-B5D1-1A6C-3D5C-56370E8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2EA2D-8776-E600-FC55-23E6964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5811B-E04A-49ED-5D13-8F6789AE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8FAC-3F87-4A38-AC8D-ED7734BBC1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388-CA00-8FCA-C268-D3C82A31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D432E-B787-6272-F08B-18DB1F3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14927-23F4-BD50-37C7-A97D627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FDF0A6-0070-5D09-E15B-F8DCA6FC6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5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FD00-D126-A4FA-E78C-A783EEA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Aplicar CSS – no 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0ED2E2-15B8-BDCB-A913-A0DB2AC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64" y="2848608"/>
            <a:ext cx="6430272" cy="2305372"/>
          </a:xfrm>
        </p:spPr>
      </p:pic>
    </p:spTree>
    <p:extLst>
      <p:ext uri="{BB962C8B-B14F-4D97-AF65-F5344CB8AC3E}">
        <p14:creationId xmlns:p14="http://schemas.microsoft.com/office/powerpoint/2010/main" val="32163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35A5-6634-8450-6968-1ADE622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Aplicar CSS – arquivo 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7E3E9-9635-F121-A036-401F9311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07" y="2006074"/>
            <a:ext cx="6201640" cy="195289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1DE56-DB27-F4AA-E174-5E945AA0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3" y="4091477"/>
            <a:ext cx="5790030" cy="19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React</vt:lpstr>
      <vt:lpstr>Aplicar CSS – no html</vt:lpstr>
      <vt:lpstr>Aplicar CSS – arquivo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LUCAS PONTES SOARES</dc:creator>
  <cp:lastModifiedBy>LUCAS PONTES SOARES</cp:lastModifiedBy>
  <cp:revision>1</cp:revision>
  <dcterms:created xsi:type="dcterms:W3CDTF">2022-06-22T14:33:09Z</dcterms:created>
  <dcterms:modified xsi:type="dcterms:W3CDTF">2022-06-22T14:36:20Z</dcterms:modified>
</cp:coreProperties>
</file>