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0" r:id="rId6"/>
    <p:sldId id="307" r:id="rId7"/>
    <p:sldId id="268" r:id="rId8"/>
    <p:sldId id="309" r:id="rId9"/>
    <p:sldId id="310" r:id="rId10"/>
    <p:sldId id="31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3725" autoAdjust="0"/>
  </p:normalViewPr>
  <p:slideViewPr>
    <p:cSldViewPr snapToGrid="0">
      <p:cViewPr varScale="1">
        <p:scale>
          <a:sx n="89" d="100"/>
          <a:sy n="89" d="100"/>
        </p:scale>
        <p:origin x="216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11B757-E124-439F-9B52-E05B25527B56}" type="datetime1">
              <a:rPr lang="pt-BR" smtClean="0"/>
              <a:t>02/12/2022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D364-7FB3-4B41-ACF7-1B639A9490F3}" type="datetime1">
              <a:rPr lang="pt-BR" smtClean="0"/>
              <a:pPr/>
              <a:t>02/12/2022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3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59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5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34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6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72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para adicionar imagem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Data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7" name="Espaço Reservado para Data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0" name="Espaço Reservado para Texto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9" name="Espaço Reservado para Texto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5" name="Espaço Reservado para Texto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7" name="Espaço Reservado para Texto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1" name="Espaço Reservado para Texto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2" name="Espaço Reservado para Texto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3" name="Espaço Reservado para Texto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ço Reservado para Data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4" name="Espaço Reservado para Imagem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7" name="Espaço Reservado para Imagem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0" name="Espaço Reservado para Imagem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3" name="Espaço Reservado para Imagem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10" name="Espaço Reservado para Texto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8" name="Espaço Reservado para Conteúdo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9" name="Espaço Reservado para Conteúdo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42" name="Espaço Reservado para Conteúdo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8" name="Espaço Reservado para Texto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9" name="Espaço Reservado para Texto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40" name="Espaço Reservado para Texto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3" name="Espaço Reservado para o Número do Slide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a e 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8" name="Espaço Reservado para Imagem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9" name="Espaço Reservado para Imagem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Data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ayenne.mydevices.com/shared/63545c1e0d1bfa5ea9e360a0/project/2109288d-c92b-4e2d-a25b-927315b56392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Foto de quatro cactos em vaso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/>
          <a:lstStyle/>
          <a:p>
            <a:pPr rtl="0"/>
            <a:r>
              <a:rPr lang="pt-BR" dirty="0"/>
              <a:t>TéQue Plantei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1855025"/>
          </a:xfrm>
        </p:spPr>
        <p:txBody>
          <a:bodyPr rtlCol="0">
            <a:normAutofit/>
          </a:bodyPr>
          <a:lstStyle/>
          <a:p>
            <a:pPr rtl="0"/>
            <a:r>
              <a:rPr lang="pt-BR" sz="1600" b="1" dirty="0" err="1"/>
              <a:t>Caua</a:t>
            </a:r>
            <a:r>
              <a:rPr lang="pt-BR" sz="1600" b="1" dirty="0"/>
              <a:t> Sene</a:t>
            </a:r>
          </a:p>
          <a:p>
            <a:pPr rtl="0"/>
            <a:r>
              <a:rPr lang="pt-BR" sz="1600" b="1" dirty="0"/>
              <a:t>Gustavo </a:t>
            </a:r>
            <a:r>
              <a:rPr lang="pt-BR" sz="1600" b="1" dirty="0" err="1"/>
              <a:t>Venuto</a:t>
            </a:r>
            <a:endParaRPr lang="pt-BR" sz="1600" b="1" dirty="0"/>
          </a:p>
          <a:p>
            <a:pPr rtl="0"/>
            <a:r>
              <a:rPr lang="pt-BR" sz="1600" b="1" dirty="0"/>
              <a:t>Laila Abib</a:t>
            </a:r>
          </a:p>
          <a:p>
            <a:pPr rtl="0"/>
            <a:r>
              <a:rPr lang="pt-BR" sz="1600" b="1" dirty="0"/>
              <a:t>Lucas Ribeiro</a:t>
            </a:r>
          </a:p>
          <a:p>
            <a:pPr rtl="0"/>
            <a:r>
              <a:rPr lang="pt-BR" sz="1600" b="1" dirty="0"/>
              <a:t>Matheus Rodovalho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pt-BR" dirty="0"/>
              <a:t>O Projeto</a:t>
            </a:r>
          </a:p>
        </p:txBody>
      </p:sp>
      <p:pic>
        <p:nvPicPr>
          <p:cNvPr id="10" name="Espaço Reservado para Imagem 9" descr="foto de três plantas suculentas em vasos brancos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941230"/>
            <a:ext cx="9144000" cy="2286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ideia de nosso projeto é monitorar plantas residenciais com o uso de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IoT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colhendo dados sobre o solo e seu ambiente com a utilização de sensores com a finalidade de aprimorar os cuidados específicos que cada planta necessita.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ço Reservado para Imagem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Dados coletados</a:t>
            </a:r>
          </a:p>
        </p:txBody>
      </p:sp>
      <p:sp>
        <p:nvSpPr>
          <p:cNvPr id="114" name="Espaço Reservado para Texto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1696389"/>
            <a:ext cx="3209544" cy="2539091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9800" y="2027208"/>
            <a:ext cx="2743200" cy="2624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sz="1600" noProof="1"/>
          </a:p>
          <a:p>
            <a:pPr rtl="0"/>
            <a:r>
              <a:rPr lang="pt-BR" sz="1600" noProof="1"/>
              <a:t>O dados escolhidos para a coleta foram a </a:t>
            </a:r>
            <a:r>
              <a:rPr lang="pt-BR" sz="1600" b="1" noProof="1"/>
              <a:t>Umidade do Ar,</a:t>
            </a:r>
            <a:r>
              <a:rPr lang="pt-BR" sz="1600" noProof="1"/>
              <a:t> </a:t>
            </a:r>
            <a:r>
              <a:rPr lang="pt-BR" sz="1600" b="1" noProof="1"/>
              <a:t>Temperatura</a:t>
            </a:r>
            <a:r>
              <a:rPr lang="pt-BR" sz="1600" noProof="1"/>
              <a:t> do ambiente da´ planta e a </a:t>
            </a:r>
            <a:r>
              <a:rPr lang="pt-BR" sz="1600" b="1" noProof="1"/>
              <a:t>Umidade do Solo </a:t>
            </a:r>
            <a:r>
              <a:rPr lang="pt-BR" sz="1600" noProof="1"/>
              <a:t>o qual a planta esteja.</a:t>
            </a:r>
          </a:p>
        </p:txBody>
      </p:sp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23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algn="ctr" rtl="0"/>
            <a:r>
              <a:rPr lang="pt-BR" dirty="0"/>
              <a:t>O Arduino</a:t>
            </a:r>
          </a:p>
        </p:txBody>
      </p:sp>
      <p:pic>
        <p:nvPicPr>
          <p:cNvPr id="24" name="Espaço Reservado para Imagem 23" descr="foto de vários suculentos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50" name="Espaço Reservado para o Número do Slide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DEAA4A-DE81-33F3-1922-D5372D689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293" y="1239298"/>
            <a:ext cx="5787414" cy="43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ço Reservado para Imagem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Cayenne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9800" y="2027208"/>
            <a:ext cx="2743200" cy="2624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sz="1600" noProof="1"/>
          </a:p>
          <a:p>
            <a:pPr rtl="0"/>
            <a:r>
              <a:rPr lang="pt-BR" sz="1600" noProof="1"/>
              <a:t>.</a:t>
            </a:r>
          </a:p>
          <a:p>
            <a:pPr rtl="0"/>
            <a:endParaRPr lang="pt-BR" sz="1600" noProof="1"/>
          </a:p>
        </p:txBody>
      </p:sp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5E34C6-1668-FDC8-56FC-7570867B0252}"/>
              </a:ext>
            </a:extLst>
          </p:cNvPr>
          <p:cNvSpPr txBox="1"/>
          <p:nvPr/>
        </p:nvSpPr>
        <p:spPr>
          <a:xfrm>
            <a:off x="828136" y="1435785"/>
            <a:ext cx="1052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Cayenne é uma aplicação a qual podemos integrar sistemas de </a:t>
            </a:r>
            <a:r>
              <a:rPr lang="pt-BR" dirty="0" err="1"/>
              <a:t>IoT</a:t>
            </a:r>
            <a:r>
              <a:rPr lang="pt-BR" dirty="0"/>
              <a:t> facilmente sem ter todo o trabalho de criar um </a:t>
            </a:r>
            <a:r>
              <a:rPr lang="pt-BR" dirty="0" err="1"/>
              <a:t>back-end</a:t>
            </a:r>
            <a:r>
              <a:rPr lang="pt-BR" dirty="0"/>
              <a:t>, mostra os dados em tempo real e adiciona gráficos de fácil uso.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402EA6-8560-638F-A153-DE98FCF2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83" y="2172369"/>
            <a:ext cx="8933372" cy="200820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AC8592-CF6D-E7F0-D982-8AA4CCAD8BA7}"/>
              </a:ext>
            </a:extLst>
          </p:cNvPr>
          <p:cNvSpPr txBox="1"/>
          <p:nvPr/>
        </p:nvSpPr>
        <p:spPr>
          <a:xfrm>
            <a:off x="7013276" y="4245481"/>
            <a:ext cx="368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hlinkClick r:id="rId5"/>
              </a:rPr>
              <a:t>Cayenne - Projeto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0017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ço Reservado para Imagem 10">
            <a:extLst>
              <a:ext uri="{FF2B5EF4-FFF2-40B4-BE49-F238E27FC236}">
                <a16:creationId xmlns:a16="http://schemas.microsoft.com/office/drawing/2014/main" id="{7B8040BD-D630-429D-A8B5-0210D22D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" b="1237"/>
          <a:stretch/>
        </p:blipFill>
        <p:spPr>
          <a:xfrm>
            <a:off x="1588" y="4572000"/>
            <a:ext cx="12188825" cy="2286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A aplicação</a:t>
            </a:r>
          </a:p>
        </p:txBody>
      </p:sp>
      <p:sp>
        <p:nvSpPr>
          <p:cNvPr id="114" name="Espaço Reservado para Texto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1696389"/>
            <a:ext cx="3209544" cy="2539091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9800" y="2027208"/>
            <a:ext cx="2743200" cy="2624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sz="1600" noProof="1"/>
          </a:p>
          <a:p>
            <a:pPr rtl="0"/>
            <a:r>
              <a:rPr lang="pt-BR" sz="1600" noProof="1"/>
              <a:t>Nosso aplicativo possui apenas uma tela, cujo objetivo é apenas mostrar os dados que nosso banco de dados recebeu.</a:t>
            </a:r>
          </a:p>
        </p:txBody>
      </p:sp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2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algn="ctr" rtl="0"/>
            <a:r>
              <a:rPr lang="pt-BR" dirty="0"/>
              <a:t>O aplicativo</a:t>
            </a:r>
          </a:p>
        </p:txBody>
      </p:sp>
      <p:pic>
        <p:nvPicPr>
          <p:cNvPr id="24" name="Espaço Reservado para Imagem 23" descr="foto de vários suculentos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50" name="Espaço Reservado para o Número do Slide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6C7B52-F6EC-9273-6DF5-A7DB0B9C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965" y="1371600"/>
            <a:ext cx="257407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8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6_TF66722518_Win32" id="{074ADC0B-F682-4359-A2EC-CAEC0C07D29F}" vid="{19F7A5F0-D6EC-4D19-B3F7-D4C28DE7B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discurso de vendas leve</Template>
  <TotalTime>431</TotalTime>
  <Words>168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Bodoni MT</vt:lpstr>
      <vt:lpstr>Calibri</vt:lpstr>
      <vt:lpstr>Source Sans Pro Light</vt:lpstr>
      <vt:lpstr>Times New Roman</vt:lpstr>
      <vt:lpstr>Tema do Office</vt:lpstr>
      <vt:lpstr>TéQue Plantei</vt:lpstr>
      <vt:lpstr>O Projeto</vt:lpstr>
      <vt:lpstr>Dados coletados</vt:lpstr>
      <vt:lpstr>O Arduino</vt:lpstr>
      <vt:lpstr>Cayenne</vt:lpstr>
      <vt:lpstr>A aplicação</vt:lpstr>
      <vt:lpstr>O aplicativo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TéQue Plantei</dc:title>
  <dc:creator>Lucas Ribeiro</dc:creator>
  <cp:lastModifiedBy>Lucas Ribeiro</cp:lastModifiedBy>
  <cp:revision>8</cp:revision>
  <dcterms:created xsi:type="dcterms:W3CDTF">2022-11-15T21:48:40Z</dcterms:created>
  <dcterms:modified xsi:type="dcterms:W3CDTF">2022-12-03T01:22:21Z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