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webextensions/webextension1.xml" ContentType="application/vnd.ms-office.webextension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00" r:id="rId6"/>
    <p:sldId id="307" r:id="rId7"/>
    <p:sldId id="268" r:id="rId8"/>
    <p:sldId id="309" r:id="rId9"/>
    <p:sldId id="308" r:id="rId10"/>
    <p:sldId id="310" r:id="rId11"/>
    <p:sldId id="311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3725" autoAdjust="0"/>
  </p:normalViewPr>
  <p:slideViewPr>
    <p:cSldViewPr snapToGrid="0">
      <p:cViewPr varScale="1">
        <p:scale>
          <a:sx n="89" d="100"/>
          <a:sy n="89" d="100"/>
        </p:scale>
        <p:origin x="216" y="7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11B757-E124-439F-9B52-E05B25527B56}" type="datetime1">
              <a:rPr lang="pt-BR" smtClean="0"/>
              <a:t>03/12/2022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F75FB2-D12E-4669-8522-D3E2C7E6DC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AD364-7FB3-4B41-ACF7-1B639A9490F3}" type="datetime1">
              <a:rPr lang="pt-BR" smtClean="0"/>
              <a:pPr/>
              <a:t>03/12/2022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18E0B9-48E4-499D-93B2-B07D00395BA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7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33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59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250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347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862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72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geral do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rtlCol="0" anchor="b"/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Clique para adicionar imagem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21" name="Espaço Reservado para Texto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exto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1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2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3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Imagem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Texto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pt-BR" noProof="0"/>
              <a:t>Cabeçalho da Seção</a:t>
            </a:r>
          </a:p>
        </p:txBody>
      </p:sp>
      <p:sp>
        <p:nvSpPr>
          <p:cNvPr id="24" name="Espaço Reservado para Texto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pt-BR" noProof="0"/>
              <a:t>Cabeçalho da Seção</a:t>
            </a:r>
          </a:p>
        </p:txBody>
      </p:sp>
      <p:sp>
        <p:nvSpPr>
          <p:cNvPr id="29" name="Espaço Reservado para Texto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pt-BR" noProof="0"/>
              <a:t>Cabeçalho da Seção</a:t>
            </a:r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30" name="Espaço Reservado para Conteúdo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17" name="Espaço Reservado para Data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2" name="Espaço Reservado para Texto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</p:grpSp>
      <p:sp>
        <p:nvSpPr>
          <p:cNvPr id="27" name="Espaço Reservado para Data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atégia de cres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59924"/>
          </a:xfrm>
        </p:spPr>
        <p:txBody>
          <a:bodyPr bIns="91440" rtlCol="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1" name="Espaço Reservado para Texto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6438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06438" y="2641555"/>
            <a:ext cx="5029200" cy="34747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67475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67475" y="2641555"/>
            <a:ext cx="5029200" cy="34747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rtlCol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 do item</a:t>
            </a:r>
          </a:p>
        </p:txBody>
      </p:sp>
      <p:sp>
        <p:nvSpPr>
          <p:cNvPr id="38" name="Espaço Reservado para Texto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39" name="Espaço Reservado para Texto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0" name="Espaço Reservado para Texto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1" name="Espaço Reservado para Texto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2" name="Espaço Reservado para Texto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4" name="Espaço Reservado para Texto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5" name="Espaço Reservado para Texto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6" name="Espaço Reservado para Texto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8" name="Espaço Reservado para Texto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9" name="Espaço Reservado para Texto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7" name="Espaço Reservado para Texto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0" name="Espaço Reservado para Texto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1" name="Espaço Reservado para Texto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3" name="Espaço Reservado para Texto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52" name="Espaço Reservado para Texto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3" name="Espaço Reservado para Texto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4" name="Espaço Reservado para Texto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5" name="Espaço Reservado para Texto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6" name="Espaço Reservado para Texto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7" name="Espaço Reservado para Texto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8" name="Espaço Reservado para Texto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60" name="Espaço Reservado para Texto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61" name="Espaço Reservado para Texto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9" name="Espaço Reservado para Texto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62" name="Espaço Reservado para Texto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63" name="Espaço Reservado para Texto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ço Reservado para Data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685925"/>
            <a:ext cx="10515600" cy="4097059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ção de equip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4" name="Espaço Reservado para Imagem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7" name="Espaço Reservado para Imagem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ção de equip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4" name="Espaço Reservado para Imagem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7" name="Espaço Reservado para Imagem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44" name="Espaço Reservado para Imagem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5" name="Espaço Reservado para Texto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6" name="Espaço Reservado para Texto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47" name="Espaço Reservado para Imagem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8" name="Espaço Reservado para Texto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9" name="Espaço Reservado para Texto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50" name="Espaço Reservado para Imagem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1" name="Espaço Reservado para Texto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52" name="Espaço Reservado para Texto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53" name="Espaço Reservado para Imagem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4" name="Espaço Reservado para Texto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55" name="Espaço Reservado para Texto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pt-BR" noProof="0"/>
              <a:t>Adicionar o conteúdo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9" name="Espaço Reservado para Texto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10" name="Espaço Reservado para Texto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28" name="Espaço Reservado para Conteúdo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pt-BR" noProof="0"/>
              <a:t>Adicionar o conteúdo</a:t>
            </a:r>
          </a:p>
        </p:txBody>
      </p:sp>
      <p:sp>
        <p:nvSpPr>
          <p:cNvPr id="30" name="Espaço Reservado para Texto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1" name="Espaço Reservado para Texto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2" name="Espaço Reservado para Texto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29" name="Espaço Reservado para Conteúdo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pt-BR" noProof="0"/>
              <a:t>Adicionar o conteúdo</a:t>
            </a:r>
          </a:p>
        </p:txBody>
      </p:sp>
      <p:sp>
        <p:nvSpPr>
          <p:cNvPr id="34" name="Espaço Reservado para Texto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5" name="Espaço Reservado para Texto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6" name="Espaço Reservado para Texto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42" name="Espaço Reservado para Conteúdo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pt-BR" noProof="0"/>
              <a:t>Adicionar o conteúdo</a:t>
            </a:r>
          </a:p>
        </p:txBody>
      </p:sp>
      <p:sp>
        <p:nvSpPr>
          <p:cNvPr id="38" name="Espaço Reservado para Texto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9" name="Espaço Reservado para Texto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40" name="Espaço Reservado para Texto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bre nó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4448" y="4407408"/>
            <a:ext cx="7287768" cy="1371600"/>
          </a:xfrm>
        </p:spPr>
        <p:txBody>
          <a:bodyPr rtlCol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8692" y="1912336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73892" y="1874838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8692" y="2388253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892" y="2337741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518687" y="3608720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83887" y="3571222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Texto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8687" y="4084637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3887" y="4034125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endParaRPr lang="pt-BR" noProof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0" y="365125"/>
            <a:ext cx="460231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0" y="169164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093976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62656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0" y="331012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Texto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354" y="393192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Texto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0354" y="427024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0354" y="4855464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Texto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354" y="5193792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Geral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9922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57506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9922" y="236897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57506" y="2355956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19917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67501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Texto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917" y="4319794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67501" y="430678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18" name="Espaço Reservado para Rodapé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3" name="Espaço Reservado para o Número do Slide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a e Sum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rtlCol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de negó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8" name="Espaço Reservado para Imagem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9" name="Espaço Reservado para Imagem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0" name="Espaço Reservado para Imagem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5" name="Espaço Reservado para Data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or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2073" y="1853548"/>
            <a:ext cx="4572000" cy="64008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62073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4485" y="1853548"/>
            <a:ext cx="4572000" cy="640080"/>
          </a:xfrm>
          <a:noFill/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4485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ayenne.mydevices.com/shared/63545c1e0d1bfa5ea9e360a0/project/2109288d-c92b-4e2d-a25b-927315b56392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 descr="Foto de quatro cactos em vasos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/>
          <a:lstStyle/>
          <a:p>
            <a:pPr rtl="0"/>
            <a:r>
              <a:rPr lang="pt-BR" dirty="0"/>
              <a:t>TéQue Plantei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1855025"/>
          </a:xfrm>
        </p:spPr>
        <p:txBody>
          <a:bodyPr rtlCol="0">
            <a:normAutofit/>
          </a:bodyPr>
          <a:lstStyle/>
          <a:p>
            <a:pPr rtl="0"/>
            <a:r>
              <a:rPr lang="pt-BR" sz="1600" b="1" dirty="0" err="1"/>
              <a:t>Caua</a:t>
            </a:r>
            <a:r>
              <a:rPr lang="pt-BR" sz="1600" b="1" dirty="0"/>
              <a:t> Sene</a:t>
            </a:r>
          </a:p>
          <a:p>
            <a:pPr rtl="0"/>
            <a:r>
              <a:rPr lang="pt-BR" sz="1600" b="1" dirty="0"/>
              <a:t>Gustavo </a:t>
            </a:r>
            <a:r>
              <a:rPr lang="pt-BR" sz="1600" b="1" dirty="0" err="1"/>
              <a:t>Venuto</a:t>
            </a:r>
            <a:endParaRPr lang="pt-BR" sz="1600" b="1" dirty="0"/>
          </a:p>
          <a:p>
            <a:pPr rtl="0"/>
            <a:r>
              <a:rPr lang="pt-BR" sz="1600" b="1" dirty="0"/>
              <a:t>Laila Abib</a:t>
            </a:r>
          </a:p>
          <a:p>
            <a:pPr rtl="0"/>
            <a:r>
              <a:rPr lang="pt-BR" sz="1600" b="1" dirty="0"/>
              <a:t>Lucas Ribeiro</a:t>
            </a:r>
          </a:p>
          <a:p>
            <a:pPr rtl="0"/>
            <a:r>
              <a:rPr lang="pt-BR" sz="1600" b="1" dirty="0"/>
              <a:t>Matheus Rodovalho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/>
          <a:p>
            <a:pPr rtl="0"/>
            <a:r>
              <a:rPr lang="pt-BR" dirty="0"/>
              <a:t>O Projeto</a:t>
            </a:r>
          </a:p>
        </p:txBody>
      </p:sp>
      <p:pic>
        <p:nvPicPr>
          <p:cNvPr id="10" name="Espaço Reservado para Imagem 9" descr="foto de três plantas suculentas em vasos brancos&#10;">
            <a:extLst>
              <a:ext uri="{FF2B5EF4-FFF2-40B4-BE49-F238E27FC236}">
                <a16:creationId xmlns:a16="http://schemas.microsoft.com/office/drawing/2014/main" id="{950F1AD8-D083-461E-A758-E3AA785CE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1941230"/>
            <a:ext cx="9144000" cy="2286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ideia de nosso projeto é monitorar plantas residenciais com o uso de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colhendo dados sobre o solo e seu ambiente com a utilização de sensores com a finalidade de aprimorar os cuidados específicos que cada planta necessita.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Espaço Reservado para Imagem 10">
            <a:extLst>
              <a:ext uri="{FF2B5EF4-FFF2-40B4-BE49-F238E27FC236}">
                <a16:creationId xmlns:a16="http://schemas.microsoft.com/office/drawing/2014/main" id="{7B8040BD-D630-429D-A8B5-0210D22D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" b="1237"/>
          <a:stretch/>
        </p:blipFill>
        <p:spPr>
          <a:xfrm>
            <a:off x="1588" y="4572000"/>
            <a:ext cx="12188825" cy="2286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pt-BR" dirty="0"/>
              <a:t>Dados coletados e Ferramentas Utilizadas</a:t>
            </a:r>
          </a:p>
        </p:txBody>
      </p:sp>
      <p:sp>
        <p:nvSpPr>
          <p:cNvPr id="114" name="Espaço Reservado para Texto 113">
            <a:extLst>
              <a:ext uri="{FF2B5EF4-FFF2-40B4-BE49-F238E27FC236}">
                <a16:creationId xmlns:a16="http://schemas.microsoft.com/office/drawing/2014/main" id="{B51B89C9-6212-44BC-8654-817139EF8D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16628" y="1696389"/>
            <a:ext cx="3209544" cy="3065392"/>
          </a:xfrm>
        </p:spPr>
        <p:txBody>
          <a:bodyPr rtlCol="0"/>
          <a:lstStyle/>
          <a:p>
            <a:pPr rtl="0"/>
            <a:r>
              <a:rPr lang="pt-BR" dirty="0"/>
              <a:t>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49800" y="2027208"/>
            <a:ext cx="2743200" cy="26245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endParaRPr lang="pt-BR" sz="1600" noProof="1"/>
          </a:p>
          <a:p>
            <a:pPr rtl="0"/>
            <a:r>
              <a:rPr lang="pt-BR" sz="1600" noProof="1"/>
              <a:t>O dados escolhidos para a coleta foram a </a:t>
            </a:r>
            <a:r>
              <a:rPr lang="pt-BR" sz="1600" b="1" noProof="1"/>
              <a:t>Umidade do Ar,</a:t>
            </a:r>
            <a:r>
              <a:rPr lang="pt-BR" sz="1600" noProof="1"/>
              <a:t> </a:t>
            </a:r>
            <a:r>
              <a:rPr lang="pt-BR" sz="1600" b="1" noProof="1"/>
              <a:t>Temperatura</a:t>
            </a:r>
            <a:r>
              <a:rPr lang="pt-BR" sz="1600" noProof="1"/>
              <a:t> do ambiente da´ planta e a </a:t>
            </a:r>
            <a:r>
              <a:rPr lang="pt-BR" sz="1600" b="1" noProof="1"/>
              <a:t>Umidade do Solo </a:t>
            </a:r>
            <a:r>
              <a:rPr lang="pt-BR" sz="1600" noProof="1"/>
              <a:t>o qual a planta esteja.</a:t>
            </a:r>
          </a:p>
          <a:p>
            <a:pPr rtl="0"/>
            <a:endParaRPr lang="pt-BR" sz="1600" noProof="1"/>
          </a:p>
          <a:p>
            <a:pPr rtl="0"/>
            <a:r>
              <a:rPr lang="pt-BR" sz="1600" noProof="1"/>
              <a:t>Para o armazenamento dos mesmos, utilizamos o Firebase e o MyDevices Cayenne.</a:t>
            </a:r>
          </a:p>
        </p:txBody>
      </p:sp>
      <p:sp>
        <p:nvSpPr>
          <p:cNvPr id="44" name="Espaço Reservado para o Número do Slide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23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/>
          <a:p>
            <a:pPr algn="ctr" rtl="0"/>
            <a:r>
              <a:rPr lang="pt-BR" dirty="0"/>
              <a:t>O Arduino</a:t>
            </a:r>
          </a:p>
        </p:txBody>
      </p:sp>
      <p:pic>
        <p:nvPicPr>
          <p:cNvPr id="24" name="Espaço Reservado para Imagem 23" descr="foto de vários suculentos">
            <a:extLst>
              <a:ext uri="{FF2B5EF4-FFF2-40B4-BE49-F238E27FC236}">
                <a16:creationId xmlns:a16="http://schemas.microsoft.com/office/drawing/2014/main" id="{147E9A8B-CB18-4B11-85BF-ECE4A7B2F0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5943600"/>
            <a:ext cx="12188952" cy="914400"/>
          </a:xfrm>
        </p:spPr>
      </p:pic>
      <p:sp>
        <p:nvSpPr>
          <p:cNvPr id="50" name="Espaço Reservado para o Número do Slide 49">
            <a:extLst>
              <a:ext uri="{FF2B5EF4-FFF2-40B4-BE49-F238E27FC236}">
                <a16:creationId xmlns:a16="http://schemas.microsoft.com/office/drawing/2014/main" id="{E7A3E10B-48DC-43B8-A29D-5258A6BC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DEAA4A-DE81-33F3-1922-D5372D689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293" y="1239298"/>
            <a:ext cx="5787414" cy="437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Espaço Reservado para Imagem 10">
            <a:extLst>
              <a:ext uri="{FF2B5EF4-FFF2-40B4-BE49-F238E27FC236}">
                <a16:creationId xmlns:a16="http://schemas.microsoft.com/office/drawing/2014/main" id="{7B8040BD-D630-429D-A8B5-0210D22D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" b="1237"/>
          <a:stretch/>
        </p:blipFill>
        <p:spPr>
          <a:xfrm>
            <a:off x="1588" y="4572000"/>
            <a:ext cx="12188825" cy="2286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pt-BR" dirty="0"/>
              <a:t>Cayenne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49800" y="2027208"/>
            <a:ext cx="2743200" cy="2624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pt-BR" sz="1600" noProof="1"/>
          </a:p>
          <a:p>
            <a:pPr rtl="0"/>
            <a:r>
              <a:rPr lang="pt-BR" sz="1600" noProof="1"/>
              <a:t>.</a:t>
            </a:r>
          </a:p>
          <a:p>
            <a:pPr rtl="0"/>
            <a:endParaRPr lang="pt-BR" sz="1600" noProof="1"/>
          </a:p>
        </p:txBody>
      </p:sp>
      <p:sp>
        <p:nvSpPr>
          <p:cNvPr id="44" name="Espaço Reservado para o Número do Slide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5E34C6-1668-FDC8-56FC-7570867B0252}"/>
              </a:ext>
            </a:extLst>
          </p:cNvPr>
          <p:cNvSpPr txBox="1"/>
          <p:nvPr/>
        </p:nvSpPr>
        <p:spPr>
          <a:xfrm>
            <a:off x="828136" y="1435785"/>
            <a:ext cx="1052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Cayenne é uma aplicação a qual podemos integrar sistemas de </a:t>
            </a:r>
            <a:r>
              <a:rPr lang="pt-BR" dirty="0" err="1"/>
              <a:t>IoT</a:t>
            </a:r>
            <a:r>
              <a:rPr lang="pt-BR" dirty="0"/>
              <a:t> facilmente sem ter todo o trabalho de criar um </a:t>
            </a:r>
            <a:r>
              <a:rPr lang="pt-BR" dirty="0" err="1"/>
              <a:t>back-end</a:t>
            </a:r>
            <a:r>
              <a:rPr lang="pt-BR" dirty="0"/>
              <a:t>, mostra os dados em tempo real e adiciona gráficos simples de fácil aplicação.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402EA6-8560-638F-A153-DE98FCF21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383" y="2172369"/>
            <a:ext cx="8933372" cy="200820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AC8592-CF6D-E7F0-D982-8AA4CCAD8BA7}"/>
              </a:ext>
            </a:extLst>
          </p:cNvPr>
          <p:cNvSpPr txBox="1"/>
          <p:nvPr/>
        </p:nvSpPr>
        <p:spPr>
          <a:xfrm>
            <a:off x="7013276" y="4245481"/>
            <a:ext cx="3683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hlinkClick r:id="rId5"/>
              </a:rPr>
              <a:t>Cayenne - Projeto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70017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5BDF1B-5AE5-6B21-441D-83FA4344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20XX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Suplemento 2" title="Microsoft Power BI">
                <a:extLst>
                  <a:ext uri="{FF2B5EF4-FFF2-40B4-BE49-F238E27FC236}">
                    <a16:creationId xmlns:a16="http://schemas.microsoft.com/office/drawing/2014/main" id="{92B9BC88-0867-1853-5F9A-95BCEDB50D6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Suplemento 2" title="Microsoft Power BI">
                <a:extLst>
                  <a:ext uri="{FF2B5EF4-FFF2-40B4-BE49-F238E27FC236}">
                    <a16:creationId xmlns:a16="http://schemas.microsoft.com/office/drawing/2014/main" id="{92B9BC88-0867-1853-5F9A-95BCEDB50D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83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Espaço Reservado para Imagem 10">
            <a:extLst>
              <a:ext uri="{FF2B5EF4-FFF2-40B4-BE49-F238E27FC236}">
                <a16:creationId xmlns:a16="http://schemas.microsoft.com/office/drawing/2014/main" id="{7B8040BD-D630-429D-A8B5-0210D22D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" b="1237"/>
          <a:stretch/>
        </p:blipFill>
        <p:spPr>
          <a:xfrm>
            <a:off x="1588" y="4572000"/>
            <a:ext cx="12188825" cy="2286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pt-BR" dirty="0"/>
              <a:t>A aplicação</a:t>
            </a:r>
          </a:p>
        </p:txBody>
      </p:sp>
      <p:sp>
        <p:nvSpPr>
          <p:cNvPr id="114" name="Espaço Reservado para Texto 113">
            <a:extLst>
              <a:ext uri="{FF2B5EF4-FFF2-40B4-BE49-F238E27FC236}">
                <a16:creationId xmlns:a16="http://schemas.microsoft.com/office/drawing/2014/main" id="{B51B89C9-6212-44BC-8654-817139EF8D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16628" y="1696389"/>
            <a:ext cx="3209544" cy="2539091"/>
          </a:xfrm>
        </p:spPr>
        <p:txBody>
          <a:bodyPr rtlCol="0"/>
          <a:lstStyle/>
          <a:p>
            <a:pPr rtl="0"/>
            <a:r>
              <a:rPr lang="pt-BR" dirty="0"/>
              <a:t>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49800" y="2027208"/>
            <a:ext cx="2743200" cy="2624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pt-BR" sz="1600" noProof="1"/>
          </a:p>
          <a:p>
            <a:pPr rtl="0"/>
            <a:r>
              <a:rPr lang="pt-BR" sz="1600" noProof="1"/>
              <a:t>Nosso aplicativo possui apenas uma tela, cujo objetivo é apenas mostrar os dados que nosso banco de dados recebeu.</a:t>
            </a:r>
          </a:p>
        </p:txBody>
      </p:sp>
      <p:sp>
        <p:nvSpPr>
          <p:cNvPr id="44" name="Espaço Reservado para o Número do Slide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22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/>
          <a:p>
            <a:pPr algn="ctr" rtl="0"/>
            <a:r>
              <a:rPr lang="pt-BR" dirty="0"/>
              <a:t>O aplicativo</a:t>
            </a:r>
          </a:p>
        </p:txBody>
      </p:sp>
      <p:pic>
        <p:nvPicPr>
          <p:cNvPr id="24" name="Espaço Reservado para Imagem 23" descr="foto de vários suculentos">
            <a:extLst>
              <a:ext uri="{FF2B5EF4-FFF2-40B4-BE49-F238E27FC236}">
                <a16:creationId xmlns:a16="http://schemas.microsoft.com/office/drawing/2014/main" id="{147E9A8B-CB18-4B11-85BF-ECE4A7B2F0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5943600"/>
            <a:ext cx="12188952" cy="914400"/>
          </a:xfrm>
        </p:spPr>
      </p:pic>
      <p:sp>
        <p:nvSpPr>
          <p:cNvPr id="50" name="Espaço Reservado para o Número do Slide 49">
            <a:extLst>
              <a:ext uri="{FF2B5EF4-FFF2-40B4-BE49-F238E27FC236}">
                <a16:creationId xmlns:a16="http://schemas.microsoft.com/office/drawing/2014/main" id="{E7A3E10B-48DC-43B8-A29D-5258A6BC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8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6C7B52-F6EC-9273-6DF5-A7DB0B9C8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965" y="1371600"/>
            <a:ext cx="257407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38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896_TF66722518_Win32" id="{074ADC0B-F682-4359-A2EC-CAEC0C07D29F}" vid="{19F7A5F0-D6EC-4D19-B3F7-D4C28DE7B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AE8E0E62-D85E-442E-827B-3FC3425EE3BA}">
  <we:reference id="wa200003233" version="2.0.0.3" store="pt-BR" storeType="OMEX"/>
  <we:alternateReferences>
    <we:reference id="WA200003233" version="2.0.0.3" store="WA200003233" storeType="OMEX"/>
  </we:alternateReferences>
  <we:properties>
    <we:property name="backgroundColor" value="&quot;rgb(51,51,51)&quot;"/>
    <we:property name="bookmark" value="&quot;H4sIAAAAAAAAA+1ZzXLbNhB+FQ8vaWc0HYIgSNA3WT/TTt2Ox07TQ8eHJbCkmVAEB6ScqB49TQ99hx6bFytAUo7iKNGP/2RNfTKABbC73y643+rGkVlV5jD7FSboHDs/FTITIJU+Ik7PKdrJE6XeTUC/87jPIOCBy6iIAu764HpGSpV1porKOb5xatAp1m+yagq5PdFM/nHZcyDPzyC1owTyCntOibpSBeTZn9gKm6VaT3Hec/BDmSsN9siLGmq0x14bcTM2qpAfqLkRRJ1d4wWKup09x1LpejHuOVX7X6PS52v2sObCgSpqyApzsJ2LOZUJE1QCCYSfiNgNhZ1PsrxeiMxGH0pt7DFWzkrrlr68hkKgNBe2clbszUJVr+eMtZo0GzrnXhvJUVFn9cwMznIwGpiZ181p7tz46fcr1NjsMOrJbKHxQE1K0Fl1d/RzVkjnmPScU0xqu9RPU40pLPZZhbGqbk/Jp5MV8xdqqgWeY/Jp0Og6N2CcaWWgavT9bZJJkHgk1dGFylWzPJ4WnVuJHZ5n6VWjx2lmvAF54w/Ip/Y86p6aLebvssV4SYH7a33XqdurfqXeDzSacJMWit4qjPHB9frRxLnz5e3WQ1VWpHmXG5+Ctg0VB4zs4Ap0bZMvfmtC20ao2aW0RH0yayJomOlFzJtQHO2Zx220t1lsdr1dSteB8UKq9KzLggdz8uXczkPIKZEMuGSSRy730bxgW+T5Ewfua5yYf6Geajj67t9/Bt/fcWS4Q/AI0HJv42YDgy2SPSeMOSeRF1DO4yCKE5lAsMdALuVDXx86iGuMbQFklDPBETgNCUfEkHnRHgO4LjCDQwNxA4NbICOXuZQTTpD7vohMYRhsVTrtUSYeHIhrjG0BdKMkkC4EIfV9EieJeUz5ywBwRWlxyI/panO7LIw4CBellEEYMAEsxPDFgnjIebja3O6bGEc+iwIw9WkQihi5pOu/iV3BbFh7/igkZQj1TiSlyjNhKPEyJM4EddoQemkPtUaU7UUZtutKNsvY2LiSR746wfo9YvFqwSa/jjO5i/MDuuOr/KXRs3ow9tJd17IX6gGHwGfUTxj1PFMBk3j3JH9EBrsBf35+Crp1ROdZgf/T7l1od0wRExG5Ikgi4ns+AL9HifELQjXVeD/9BkprzOHj3x//Urs8b/f53jyGAe1LyF2WcJCEEfCET4B53N/G0Zv1Mcsd+5h92668ue1WfrutSXtLgtt0LstNsuJbrcqoa1UuSW3cgX1iVT3WdVVX9VUf60XZp17pE93+JZHa9rmQ55h2lzffkPFoOB7R8WgwYmM/9Px+NOqPyZCM3SFzoz79/G2xNyZhHFEpfZeHRLBYuH7I9rjEX9dA2K3t/qyU+eX9UrD/JcsGYfIsRUuTcquoi5rWVQkCz6DAFRTGYA+FRLmGxjS/g95SmPn8P8670wqIHQAA&quot;"/>
    <we:property name="creatorSessionId" value="&quot;a27bc218-9833-465d-8141-59b3a96f985a&quot;"/>
    <we:property name="creatorTenantId" value="&quot;cf72e2bd-7a2b-4783-bdeb-39d57b07f76f&quot;"/>
    <we:property name="creatorUserId" value="&quot;10032001127C1D24&quot;"/>
    <we:property name="datasetId" value="&quot;99f84c1d-4239-490a-bc5a-e0703d5598af&quot;"/>
    <we:property name="embedUrl" value="&quot;/reportEmbed?reportId=5f423c9c-6522-4809-b9c7-127e653f42aa&amp;config=eyJjbHVzdGVyVXJsIjoiaHR0cHM6Ly9XQUJJLVNPVVRILUNFTlRSQUwtVVMtQi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initialStateBookmark" value="&quot;H4sIAAAAAAAAA+1ZW2/bNhT+K4FeugHCoBslKm+OL9iQpA2crnsYguGIPFJYyKJAyWm9wL9mD/sPe1z/2EhJTt3UrS+5OcH8ZF7P5TuH5Hd0bXFRlTnMXsMErUPrl4ILBlyqA9eyraLtPHrz5vi0Nz7+43XvdKi7ZVkLWVTW4bVVg8qwfieqKeRmC935+4VtQZ6fQWZaKeQV2laJqpIF5OJPbCfroVpNcW5b+LHMpQKz5XkNNZptr/R03day3Z98LRFYLa7wHFnd9o6xlKpetG2rav81Kn05ZjZrBPZlUYMo9MamL6E+TwnzObghC1KWOBEz/anI68WU2fBjqbQ92spZafzQ41dQMORaYDvPTHu3UNWzrZGSk2ZB580rPXNY1KKe6cZZDloD3fO22c2Zaz/9dokKmxVaPS4WGvflpAQlqtutY1Fw69C1rRNMazPUyzKFGSzWGYWxqm52yaeTFf3ncqoYjjH93Gh0nWswzpTUUDX6/joRHDgecHlwLnPZDI+mRedW1zTHIrts9DgR2huQN/6AfGr2850TvUT/LlqMlxS4u9a3nbq96pfyQ1+hDjduoLBXYYz3rtfPOs6tr6UbD1WiyPIuNz4HbRsqFui5/UtQtUm+5L0ObROhepVUHNXRrImggVCLmNehONwzj5tob7NYr3q/lK597YVMqlmXBffm5Iu56YeI+i4nQDnhNHZogI63TZ4/cuC+xYn+C/VUwcEP//7T//GWI6MdgoeB4nsbNxsYbJC0rSih1I290Kc0CeMk5SmEewzkUj701EsHcY2xLYDEp4RRBOpHLkXEiHjxHgO4LjDDlwbiBga3QMYOcXzqUhdpELCYxWG41dNpjzLxxYG4xtgWQCdOQ+5AGPlB4CZpqg9T+jwAXPG0eMmH6WpzuyyMKTAHOedhFBIGJMLo2YL4kvNwtbndnZjEAYlD0O/TMGIJUu6vvxO7B7Om6fmDkJQB1DuRlCoXTFPiZUisCaqsIfTcbGqMKFtBAttxyZthbGxcySNfHWH9AbF4tWCT38bZvY3zPbrjm/yl0bO6N/bSiWvZi+8BhTAgfpAS3/P0C9hNdk/yB2SwG/Dnp6egW0d0Lgr8n3bvQrsTHzFlscPCNHYDLwCgd3hinCJUU4V3068vlcIcPv396S+5y/F2l/vmIQxoT0LqkJQCd4kLHgtcIB4NtnH0ZnXMcsc6Zs+UK69vqpXfL2v69tLEbSqX5SZZ8b1SZdyVKpdmbVyBfWRVPdJVVVfVVR/qRNmnWukjSf+aSG17XPAxZp3w5g4ZDQejoT8a9odkFERe0IuHvZE7cEfOgDhxz//ybDES0yiJfc4Dh0YuIwlzgojs8RN/XQFht7L7k1Lm5/elYP+fLBuEyZM8WpqUW0Vd5LSuSmB4BgWuoDAaeyg48jU0pvkOajVCNGAiydfxHvN19IbyzOf/Aag9eIupHQAA&quot;"/>
    <we:property name="isFiltersActionButtonVisible" value="true"/>
    <we:property name="isFooterCollapsed" value="true"/>
    <we:property name="pageDisplayName" value="&quot;Página 1&quot;"/>
    <we:property name="reportEmbeddedTime" value="&quot;2022-11-17T00:52:14.140Z&quot;"/>
    <we:property name="reportName" value="&quot;Relatório - Coleta de Dados - TéQue Plantei&quot;"/>
    <we:property name="reportState" value="&quot;CONNECTED&quot;"/>
    <we:property name="reportUrl" value="&quot;/links/AJlG8NcdSk?ctid=cf72e2bd-7a2b-4783-bdeb-39d57b07f76f&amp;pbi_source=linkShare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discurso de vendas leve</Template>
  <TotalTime>527</TotalTime>
  <Words>187</Words>
  <Application>Microsoft Office PowerPoint</Application>
  <PresentationFormat>Widescreen</PresentationFormat>
  <Paragraphs>39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Bodoni MT</vt:lpstr>
      <vt:lpstr>Calibri</vt:lpstr>
      <vt:lpstr>Source Sans Pro Light</vt:lpstr>
      <vt:lpstr>Times New Roman</vt:lpstr>
      <vt:lpstr>Tema do Office</vt:lpstr>
      <vt:lpstr>TéQue Plantei</vt:lpstr>
      <vt:lpstr>O Projeto</vt:lpstr>
      <vt:lpstr>Dados coletados e Ferramentas Utilizadas</vt:lpstr>
      <vt:lpstr>O Arduino</vt:lpstr>
      <vt:lpstr>Cayenne</vt:lpstr>
      <vt:lpstr>Apresentação do PowerPoint</vt:lpstr>
      <vt:lpstr>A aplicação</vt:lpstr>
      <vt:lpstr>O aplicativo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TéQue Plantei</dc:title>
  <dc:creator>Lucas Ribeiro</dc:creator>
  <cp:lastModifiedBy>Lucas Ribeiro</cp:lastModifiedBy>
  <cp:revision>10</cp:revision>
  <dcterms:created xsi:type="dcterms:W3CDTF">2022-11-15T21:48:40Z</dcterms:created>
  <dcterms:modified xsi:type="dcterms:W3CDTF">2022-12-03T12:41:08Z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