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0" r:id="rId6"/>
    <p:sldId id="307" r:id="rId7"/>
    <p:sldId id="309" r:id="rId8"/>
    <p:sldId id="268" r:id="rId9"/>
    <p:sldId id="308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3725" autoAdjust="0"/>
  </p:normalViewPr>
  <p:slideViewPr>
    <p:cSldViewPr snapToGrid="0">
      <p:cViewPr varScale="1">
        <p:scale>
          <a:sx n="89" d="100"/>
          <a:sy n="89" d="100"/>
        </p:scale>
        <p:origin x="216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11B757-E124-439F-9B52-E05B25527B56}" type="datetime1">
              <a:rPr lang="pt-BR" smtClean="0"/>
              <a:t>16/11/2022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D364-7FB3-4B41-ACF7-1B639A9490F3}" type="datetime1">
              <a:rPr lang="pt-BR" smtClean="0"/>
              <a:pPr/>
              <a:t>16/11/2022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3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59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3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5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adicionar imagem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Dat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7" name="Espaço Reservado para Dat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9" name="Espaço Reservado para Tex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7" name="Espaço Reservado para Tex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ço Reservado para Dat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4" name="Espaço Reservado para Imagem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7" name="Espaço Reservado para Imagem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0" name="Espaço Reservado para Imagem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3" name="Espaço Reservado para Imagem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10" name="Espaço Reservado para Tex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8" name="Espaço Reservado para Conteúd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9" name="Espaço Reservado para Conteúd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42" name="Espaço Reservado para Conteúd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8" name="Espaço Reservado para Tex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9" name="Espaço Reservado para Tex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40" name="Espaço Reservado para Tex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3" name="Espaço Reservado para o Número do Slide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e 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8" name="Espaço Reservado para Imagem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9" name="Espaço Reservado para Imagem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ayenne.mydevices.com/shared/63545c1e0d1bfa5ea9e360a0/project/2109288d-c92b-4e2d-a25b-927315b56392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Foto de quatro cactos em vaso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/>
          <a:lstStyle/>
          <a:p>
            <a:pPr rtl="0"/>
            <a:r>
              <a:rPr lang="pt-BR" dirty="0"/>
              <a:t>TéQue Plantei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1855025"/>
          </a:xfrm>
        </p:spPr>
        <p:txBody>
          <a:bodyPr rtlCol="0">
            <a:normAutofit/>
          </a:bodyPr>
          <a:lstStyle/>
          <a:p>
            <a:pPr rtl="0"/>
            <a:r>
              <a:rPr lang="pt-BR" sz="1600" b="1" dirty="0" err="1"/>
              <a:t>Caua</a:t>
            </a:r>
            <a:r>
              <a:rPr lang="pt-BR" sz="1600" b="1" dirty="0"/>
              <a:t> Sene</a:t>
            </a:r>
          </a:p>
          <a:p>
            <a:pPr rtl="0"/>
            <a:r>
              <a:rPr lang="pt-BR" sz="1600" b="1" dirty="0"/>
              <a:t>Gustavo </a:t>
            </a:r>
            <a:r>
              <a:rPr lang="pt-BR" sz="1600" b="1" dirty="0" err="1"/>
              <a:t>Venuto</a:t>
            </a:r>
            <a:endParaRPr lang="pt-BR" sz="1600" b="1" dirty="0"/>
          </a:p>
          <a:p>
            <a:pPr rtl="0"/>
            <a:r>
              <a:rPr lang="pt-BR" sz="1600" b="1" dirty="0"/>
              <a:t>Laila Abib</a:t>
            </a:r>
          </a:p>
          <a:p>
            <a:pPr rtl="0"/>
            <a:r>
              <a:rPr lang="pt-BR" sz="1600" b="1" dirty="0"/>
              <a:t>Lucas Ribeiro</a:t>
            </a:r>
          </a:p>
          <a:p>
            <a:pPr rtl="0"/>
            <a:r>
              <a:rPr lang="pt-BR" sz="1600" b="1" dirty="0"/>
              <a:t>Matheus Rodovalho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pt-BR" dirty="0"/>
              <a:t>O Projeto</a:t>
            </a:r>
          </a:p>
        </p:txBody>
      </p:sp>
      <p:pic>
        <p:nvPicPr>
          <p:cNvPr id="10" name="Espaço Reservado para Imagem 9" descr="foto de três plantas suculentas em vasos branco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941230"/>
            <a:ext cx="9144000" cy="2286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ideia de nosso projeto é monitorar plantas residenciais com o uso de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colhendo dados sobre o solo e seu ambiente com a utilização de sensores com a finalidade de aprimorar os cuidados específicos que cada planta necessita.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Dados coletados e Ferramentas</a:t>
            </a:r>
          </a:p>
        </p:txBody>
      </p:sp>
      <p:sp>
        <p:nvSpPr>
          <p:cNvPr id="114" name="Espaço Reservado para Texto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3444954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O dados escolhidos para a coleta foram a </a:t>
            </a:r>
            <a:r>
              <a:rPr lang="pt-BR" sz="1600" b="1" noProof="1"/>
              <a:t>Umidade do Ar,</a:t>
            </a:r>
            <a:r>
              <a:rPr lang="pt-BR" sz="1600" noProof="1"/>
              <a:t> </a:t>
            </a:r>
            <a:r>
              <a:rPr lang="pt-BR" sz="1600" b="1" noProof="1"/>
              <a:t>Temperatura</a:t>
            </a:r>
            <a:r>
              <a:rPr lang="pt-BR" sz="1600" noProof="1"/>
              <a:t> do ambiente da´ planta e a </a:t>
            </a:r>
            <a:r>
              <a:rPr lang="pt-BR" sz="1600" b="1" noProof="1"/>
              <a:t>Umidade do Solo </a:t>
            </a:r>
            <a:r>
              <a:rPr lang="pt-BR" sz="1600" noProof="1"/>
              <a:t>o qual a planta esteja.</a:t>
            </a:r>
          </a:p>
          <a:p>
            <a:pPr rtl="0"/>
            <a:r>
              <a:rPr lang="pt-BR" sz="1600" noProof="1"/>
              <a:t>Já para a análise,  as ferramentas escolhidas foram Power BI, Cayenne e Excel.</a:t>
            </a:r>
          </a:p>
          <a:p>
            <a:pPr rtl="0"/>
            <a:endParaRPr lang="pt-BR" sz="1600" noProof="1"/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Cayenne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.</a:t>
            </a:r>
          </a:p>
          <a:p>
            <a:pPr rtl="0"/>
            <a:endParaRPr lang="pt-BR" sz="1600" noProof="1"/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5E34C6-1668-FDC8-56FC-7570867B0252}"/>
              </a:ext>
            </a:extLst>
          </p:cNvPr>
          <p:cNvSpPr txBox="1"/>
          <p:nvPr/>
        </p:nvSpPr>
        <p:spPr>
          <a:xfrm>
            <a:off x="828136" y="1435785"/>
            <a:ext cx="1052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Cayenne é uma aplicação a qual podemos integrar sistemas de </a:t>
            </a:r>
            <a:r>
              <a:rPr lang="pt-BR" dirty="0" err="1"/>
              <a:t>IoT</a:t>
            </a:r>
            <a:r>
              <a:rPr lang="pt-BR" dirty="0"/>
              <a:t> facilmente sem ter todo o trabalho de criar um </a:t>
            </a:r>
            <a:r>
              <a:rPr lang="pt-BR" dirty="0" err="1"/>
              <a:t>back-end</a:t>
            </a:r>
            <a:r>
              <a:rPr lang="pt-BR" dirty="0"/>
              <a:t>, mostra os dados em tempo real e adiciona gráficos de fácil uso.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02EA6-8560-638F-A153-DE98FCF2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83" y="2172369"/>
            <a:ext cx="8933372" cy="200820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AC8592-CF6D-E7F0-D982-8AA4CCAD8BA7}"/>
              </a:ext>
            </a:extLst>
          </p:cNvPr>
          <p:cNvSpPr txBox="1"/>
          <p:nvPr/>
        </p:nvSpPr>
        <p:spPr>
          <a:xfrm>
            <a:off x="7013276" y="4245481"/>
            <a:ext cx="368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hlinkClick r:id="rId5"/>
              </a:rPr>
              <a:t>Cayenne - Projeto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0017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algn="ctr" rtl="0"/>
            <a:r>
              <a:rPr lang="pt-BR" dirty="0"/>
              <a:t>Descobertas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94347"/>
            <a:ext cx="4572000" cy="3200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rtl="0">
              <a:buNone/>
            </a:pPr>
            <a:r>
              <a:rPr lang="pt-BR" noProof="1"/>
              <a:t>	Todos os dados que, ao olho nu, pareciam ter uma relação um com os outros, pelo menos ao analisar as 3 variáveis, não possuem um sinal de correlação forte e podem se tornar imprevisíveis, uma vez que fatores externos não analisados podem estar envolvidos.</a:t>
            </a:r>
          </a:p>
          <a:p>
            <a:pPr marL="0" indent="0" algn="just" rtl="0">
              <a:buNone/>
            </a:pPr>
            <a:r>
              <a:rPr lang="pt-BR" noProof="1"/>
              <a:t>	Ao lado, uma breve análise descritivas das variáveis de Umidade pelo Excel.</a:t>
            </a:r>
          </a:p>
        </p:txBody>
      </p:sp>
      <p:pic>
        <p:nvPicPr>
          <p:cNvPr id="24" name="Espaço Reservado para Imagem 23" descr="foto de vários suculentos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50" name="Espaço Reservado para o Número do Slide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FBB63EA-4DFB-D8FF-4F69-39B661E99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01176"/>
              </p:ext>
            </p:extLst>
          </p:nvPr>
        </p:nvGraphicFramePr>
        <p:xfrm>
          <a:off x="6672898" y="2527250"/>
          <a:ext cx="4680902" cy="1594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3440890138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142348282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42336530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56860015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Umidade do Ar</a:t>
                      </a:r>
                      <a:endParaRPr lang="pt-B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Umidade do Solo</a:t>
                      </a:r>
                      <a:endParaRPr lang="pt-B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9955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511381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Modo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Modo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78231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Desvio padrão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8,414848994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Desvio padrão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15,40928152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8615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Curtose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0,690759758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Curtose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2,366912635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61434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Assimetria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0,295396436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Assimetria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-1,005888658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136825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Nível de confiança(95,0%)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0,2601382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Nível de confiança(95,0%)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0,476959047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934129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AA2F77A-14ED-7322-62AE-9C958C749065}"/>
              </a:ext>
            </a:extLst>
          </p:cNvPr>
          <p:cNvCxnSpPr/>
          <p:nvPr/>
        </p:nvCxnSpPr>
        <p:spPr>
          <a:xfrm>
            <a:off x="5741247" y="3463504"/>
            <a:ext cx="88852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03BAF1-CFA0-E376-9410-89DD0B5A1ED1}"/>
              </a:ext>
            </a:extLst>
          </p:cNvPr>
          <p:cNvSpPr txBox="1"/>
          <p:nvPr/>
        </p:nvSpPr>
        <p:spPr>
          <a:xfrm>
            <a:off x="5805577" y="3286774"/>
            <a:ext cx="750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Leptocurtica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5BDF1B-5AE5-6B21-441D-83FA4344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92B9BC88-0867-1853-5F9A-95BCEDB50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41657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92B9BC88-0867-1853-5F9A-95BCEDB50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839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6_TF66722518_Win32" id="{074ADC0B-F682-4359-A2EC-CAEC0C07D29F}" vid="{19F7A5F0-D6EC-4D19-B3F7-D4C28DE7B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AE8E0E62-D85E-442E-827B-3FC3425EE3BA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rgb(51,51,51)&quot;"/>
    <we:property name="bookmark" value="&quot;H4sIAAAAAAAAA+1ZzXLbNhB+FQ8vaWc0HYIgSNA3WT/TTt2Ox07TQ8eHJbCkmVAEB6ScqB49TQ99hx6bFytAUo7iKNGP/2RNfTKABbC73y643+rGkVlV5jD7FSboHDs/FTITIJU+Ik7PKdrJE6XeTUC/87jPIOCBy6iIAu764HpGSpV1porKOb5xatAp1m+yagq5PdFM/nHZcyDPzyC1owTyCntOibpSBeTZn9gKm6VaT3Hec/BDmSsN9siLGmq0x14bcTM2qpAfqLkRRJ1d4wWKup09x1LpejHuOVX7X6PS52v2sObCgSpqyApzsJ2LOZUJE1QCCYSfiNgNhZ1PsrxeiMxGH0pt7DFWzkrrlr68hkKgNBe2clbszUJVr+eMtZo0GzrnXhvJUVFn9cwMznIwGpiZ181p7tz46fcr1NjsMOrJbKHxQE1K0Fl1d/RzVkjnmPScU0xqu9RPU40pLPZZhbGqbk/Jp5MV8xdqqgWeY/Jp0Og6N2CcaWWgavT9bZJJkHgk1dGFylWzPJ4WnVuJHZ5n6VWjx2lmvAF54w/Ip/Y86p6aLebvssV4SYH7a33XqdurfqXeDzSacJMWit4qjPHB9frRxLnz5e3WQ1VWpHmXG5+Ctg0VB4zs4Ap0bZMvfmtC20ao2aW0RH0yayJomOlFzJtQHO2Zx220t1lsdr1dSteB8UKq9KzLggdz8uXczkPIKZEMuGSSRy730bxgW+T5Ewfua5yYf6Geajj67t9/Bt/fcWS4Q/AI0HJv42YDgy2SPSeMOSeRF1DO4yCKE5lAsMdALuVDXx86iGuMbQFklDPBETgNCUfEkHnRHgO4LjCDQwNxA4NbICOXuZQTTpD7vohMYRhsVTrtUSYeHIhrjG0BdKMkkC4EIfV9EieJeUz5ywBwRWlxyI/panO7LIw4CBellEEYMAEsxPDFgnjIebja3O6bGEc+iwIw9WkQihi5pOu/iV3BbFh7/igkZQj1TiSlyjNhKPEyJM4EddoQemkPtUaU7UUZtutKNsvY2LiSR746wfo9YvFqwSa/jjO5i/MDuuOr/KXRs3ow9tJd17IX6gGHwGfUTxj1PFMBk3j3JH9EBrsBf35+Crp1ROdZgf/T7l1od0wRExG5Ikgi4ns+AL9HifELQjXVeD/9BkprzOHj3x//Urs8b/f53jyGAe1LyF2WcJCEEfCET4B53N/G0Zv1Mcsd+5h92668ue1WfrutSXtLgtt0LstNsuJbrcqoa1UuSW3cgX1iVT3WdVVX9VUf60XZp17pE93+JZHa9rmQ55h2lzffkPFoOB7R8WgwYmM/9Px+NOqPyZCM3SFzoz79/G2xNyZhHFEpfZeHRLBYuH7I9rjEX9dA2K3t/qyU+eX9UrD/JcsGYfIsRUuTcquoi5rWVQkCz6DAFRTGYA+FRLmGxjS/g95SmPn8P8670wqIHQAA&quot;"/>
    <we:property name="creatorSessionId" value="&quot;a27bc218-9833-465d-8141-59b3a96f985a&quot;"/>
    <we:property name="creatorTenantId" value="&quot;cf72e2bd-7a2b-4783-bdeb-39d57b07f76f&quot;"/>
    <we:property name="creatorUserId" value="&quot;10032001127C1D24&quot;"/>
    <we:property name="datasetId" value="&quot;99f84c1d-4239-490a-bc5a-e0703d5598af&quot;"/>
    <we:property name="embedUrl" value="&quot;/reportEmbed?reportId=5f423c9c-6522-4809-b9c7-127e653f42aa&amp;config=eyJjbHVzdGVyVXJsIjoiaHR0cHM6Ly9XQUJJLVNPVVRILUNFTlRSQUwtVVMtQi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+1ZW2/bNhT+K4FeugHCoBslKm+OL9iQpA2crnsYguGIPFJYyKJAyWm9wL9mD/sPe1z/2EhJTt3UrS+5OcH8ZF7P5TuH5Hd0bXFRlTnMXsMErUPrl4ILBlyqA9eyraLtPHrz5vi0Nz7+43XvdKi7ZVkLWVTW4bVVg8qwfieqKeRmC935+4VtQZ6fQWZaKeQV2laJqpIF5OJPbCfroVpNcW5b+LHMpQKz5XkNNZptr/R03day3Z98LRFYLa7wHFnd9o6xlKpetG2rav81Kn05ZjZrBPZlUYMo9MamL6E+TwnzObghC1KWOBEz/anI68WU2fBjqbQ92spZafzQ41dQMORaYDvPTHu3UNWzrZGSk2ZB580rPXNY1KKe6cZZDloD3fO22c2Zaz/9dokKmxVaPS4WGvflpAQlqtutY1Fw69C1rRNMazPUyzKFGSzWGYWxqm52yaeTFf3ncqoYjjH93Gh0nWswzpTUUDX6/joRHDgecHlwLnPZDI+mRedW1zTHIrts9DgR2huQN/6AfGr2850TvUT/LlqMlxS4u9a3nbq96pfyQ1+hDjduoLBXYYz3rtfPOs6tr6UbD1WiyPIuNz4HbRsqFui5/UtQtUm+5L0ObROhepVUHNXRrImggVCLmNehONwzj5tob7NYr3q/lK597YVMqlmXBffm5Iu56YeI+i4nQDnhNHZogI63TZ4/cuC+xYn+C/VUwcEP//7T//GWI6MdgoeB4nsbNxsYbJC0rSih1I290Kc0CeMk5SmEewzkUj701EsHcY2xLYDEp4RRBOpHLkXEiHjxHgO4LjDDlwbiBga3QMYOcXzqUhdpELCYxWG41dNpjzLxxYG4xtgWQCdOQ+5AGPlB4CZpqg9T+jwAXPG0eMmH6WpzuyyMKTAHOedhFBIGJMLo2YL4kvNwtbndnZjEAYlD0O/TMGIJUu6vvxO7B7Om6fmDkJQB1DuRlCoXTFPiZUisCaqsIfTcbGqMKFtBAttxyZthbGxcySNfHWH9AbF4tWCT38bZvY3zPbrjm/yl0bO6N/bSiWvZi+8BhTAgfpAS3/P0C9hNdk/yB2SwG/Dnp6egW0d0Lgr8n3bvQrsTHzFlscPCNHYDLwCgd3hinCJUU4V3068vlcIcPv396S+5y/F2l/vmIQxoT0LqkJQCd4kLHgtcIB4NtnH0ZnXMcsc6Zs+UK69vqpXfL2v69tLEbSqX5SZZ8b1SZdyVKpdmbVyBfWRVPdJVVVfVVR/qRNmnWukjSf+aSG17XPAxZp3w5g4ZDQejoT8a9odkFERe0IuHvZE7cEfOgDhxz//ybDES0yiJfc4Dh0YuIwlzgojs8RN/XQFht7L7k1Lm5/elYP+fLBuEyZM8WpqUW0Vd5LSuSmB4BgWuoDAaeyg48jU0pvkOajVCNGAiydfxHvN19IbyzOf/Aag9eIupHQAA&quot;"/>
    <we:property name="isFiltersActionButtonVisible" value="true"/>
    <we:property name="isFooterCollapsed" value="true"/>
    <we:property name="pageDisplayName" value="&quot;Página 1&quot;"/>
    <we:property name="reportEmbeddedTime" value="&quot;2022-11-17T00:52:14.140Z&quot;"/>
    <we:property name="reportName" value="&quot;Relatório - Coleta de Dados - TéQue Plantei&quot;"/>
    <we:property name="reportState" value="&quot;CONNECTED&quot;"/>
    <we:property name="reportUrl" value="&quot;/links/AJlG8NcdSk?ctid=cf72e2bd-7a2b-4783-bdeb-39d57b07f76f&amp;pbi_source=link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discurso de vendas leve</Template>
  <TotalTime>344</TotalTime>
  <Words>267</Words>
  <Application>Microsoft Office PowerPoint</Application>
  <PresentationFormat>Widescreen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Bodoni MT</vt:lpstr>
      <vt:lpstr>Calibri</vt:lpstr>
      <vt:lpstr>Source Sans Pro Light</vt:lpstr>
      <vt:lpstr>Times New Roman</vt:lpstr>
      <vt:lpstr>Tema do Office</vt:lpstr>
      <vt:lpstr>TéQue Plantei</vt:lpstr>
      <vt:lpstr>O Projeto</vt:lpstr>
      <vt:lpstr>Dados coletados e Ferramentas</vt:lpstr>
      <vt:lpstr>Cayenne</vt:lpstr>
      <vt:lpstr>Descobertas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TéQue Plantei</dc:title>
  <dc:creator>Lucas Ribeiro</dc:creator>
  <cp:lastModifiedBy>Lucas Ribeiro</cp:lastModifiedBy>
  <cp:revision>6</cp:revision>
  <dcterms:created xsi:type="dcterms:W3CDTF">2022-11-15T21:48:40Z</dcterms:created>
  <dcterms:modified xsi:type="dcterms:W3CDTF">2022-11-17T00:57:55Z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