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65" r:id="rId3"/>
    <p:sldId id="263" r:id="rId4"/>
    <p:sldId id="260" r:id="rId5"/>
    <p:sldId id="267" r:id="rId6"/>
    <p:sldId id="268" r:id="rId7"/>
    <p:sldId id="266" r:id="rId8"/>
    <p:sldId id="269" r:id="rId9"/>
    <p:sldId id="274" r:id="rId10"/>
    <p:sldId id="275" r:id="rId11"/>
    <p:sldId id="272" r:id="rId12"/>
    <p:sldId id="273" r:id="rId13"/>
    <p:sldId id="276" r:id="rId14"/>
    <p:sldId id="277" r:id="rId15"/>
    <p:sldId id="270" r:id="rId16"/>
    <p:sldId id="271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2F4C55"/>
    <a:srgbClr val="17343C"/>
    <a:srgbClr val="1730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96" y="58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E769-66C7-46BD-B2F8-122E85F675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377A-7D13-4583-A09A-C01BF8617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1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900-1AA0-4DAE-BD28-71A542DE6136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FB58-CFB5-4789-92E8-4E4D3D3EB9C7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9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E50-3E83-4DE6-96BA-855CB936F41B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88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58DB-78DB-4AA8-9E68-E646A76029F0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1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F594-1E9A-4480-8460-23FBFC369FBE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78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FD8-5530-45DB-9133-0E72EC1D196E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F50-91CB-4D29-A480-0E1AF51CF39A}" type="datetime1">
              <a:rPr lang="pt-BR" smtClean="0"/>
              <a:t>07/05/2024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4253-F3BA-4CA1-905F-CF0253947E8D}" type="datetime1">
              <a:rPr lang="pt-BR" smtClean="0"/>
              <a:t>07/05/2024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90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7CC0-33B1-4BC8-B40E-7C37EF4233ED}" type="datetime1">
              <a:rPr lang="pt-BR" smtClean="0"/>
              <a:t>07/05/2024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1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5CA-98A7-4F4E-8DC7-E4FAB8B05BC3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9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9F3A-5B0F-4F11-9BBF-D0F4D5D63546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5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24DBF-F36D-4FD1-A6E7-773FEC785CA6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cas-Ribeir0/creating-a-ebook-with-ia-dio-me/tree/mai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dio.me/users/lucasantonioribeiro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D1907E-A9F8-0810-1E09-8059077966F2}"/>
              </a:ext>
            </a:extLst>
          </p:cNvPr>
          <p:cNvSpPr/>
          <p:nvPr/>
        </p:nvSpPr>
        <p:spPr>
          <a:xfrm>
            <a:off x="0" y="0"/>
            <a:ext cx="9601200" cy="3585882"/>
          </a:xfrm>
          <a:prstGeom prst="rect">
            <a:avLst/>
          </a:prstGeom>
          <a:solidFill>
            <a:srgbClr val="1734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esenho de uma cidade&#10;&#10;Descrição gerada automaticamente">
            <a:extLst>
              <a:ext uri="{FF2B5EF4-FFF2-40B4-BE49-F238E27FC236}">
                <a16:creationId xmlns:a16="http://schemas.microsoft.com/office/drawing/2014/main" id="{1301D647-10E6-F1E2-B595-D0A54F33A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2535"/>
          <a:stretch/>
        </p:blipFill>
        <p:spPr>
          <a:xfrm>
            <a:off x="-2" y="0"/>
            <a:ext cx="9601201" cy="12801601"/>
          </a:xfrm>
          <a:prstGeom prst="rect">
            <a:avLst/>
          </a:prstGeom>
        </p:spPr>
      </p:pic>
      <p:pic>
        <p:nvPicPr>
          <p:cNvPr id="4" name="Imagem 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5E55236-88B7-0FFC-71E1-95D6003AA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5" y="11133745"/>
            <a:ext cx="1345798" cy="1506490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B3D727A0-C270-9059-0262-3D29BE4D492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3" y="11701944"/>
            <a:ext cx="2644589" cy="10691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22227F-5FDD-6E2C-227F-E6A9F4622705}"/>
              </a:ext>
            </a:extLst>
          </p:cNvPr>
          <p:cNvSpPr txBox="1"/>
          <p:nvPr/>
        </p:nvSpPr>
        <p:spPr>
          <a:xfrm>
            <a:off x="287541" y="0"/>
            <a:ext cx="7932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</a:effectLst>
                <a:latin typeface="Western Bang Bang" panose="02000500000000000000" pitchFamily="2" charset="0"/>
              </a:rPr>
              <a:t>No </a:t>
            </a:r>
            <a:r>
              <a:rPr lang="pt-BR" sz="9600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estern Bang Bang" panose="02000500000000000000" pitchFamily="2" charset="0"/>
              </a:rPr>
              <a:t>Rastro</a:t>
            </a:r>
            <a:r>
              <a:rPr lang="pt-BR" sz="9600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</a:effectLst>
                <a:latin typeface="Western Bang Bang" panose="02000500000000000000" pitchFamily="2" charset="0"/>
              </a:rPr>
              <a:t> dos Dados: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08DF25-AA7C-4DEC-9F03-C5B32D6E7CC5}"/>
              </a:ext>
            </a:extLst>
          </p:cNvPr>
          <p:cNvSpPr txBox="1"/>
          <p:nvPr/>
        </p:nvSpPr>
        <p:spPr>
          <a:xfrm>
            <a:off x="2845617" y="1184939"/>
            <a:ext cx="85668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u="sng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estern Bang Bang" panose="02000500000000000000" pitchFamily="2" charset="0"/>
              </a:rPr>
              <a:t>Cowboys na Saga pelo Ouro Digital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D6FCBD-45C6-FC98-16F0-313BB88710AF}"/>
              </a:ext>
            </a:extLst>
          </p:cNvPr>
          <p:cNvSpPr txBox="1"/>
          <p:nvPr/>
        </p:nvSpPr>
        <p:spPr>
          <a:xfrm>
            <a:off x="7280587" y="12332607"/>
            <a:ext cx="4763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  <a:effectLst/>
                <a:latin typeface="Western Bang Bang" panose="02000500000000000000" pitchFamily="2" charset="0"/>
              </a:rPr>
              <a:t>Por: Lucas Ribeiro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528474-B2F8-A6B5-4D80-9F73FD6316B4}"/>
              </a:ext>
            </a:extLst>
          </p:cNvPr>
          <p:cNvSpPr txBox="1"/>
          <p:nvPr/>
        </p:nvSpPr>
        <p:spPr>
          <a:xfrm>
            <a:off x="3606737" y="9608499"/>
            <a:ext cx="8566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estern Bang Bang" panose="02000500000000000000" pitchFamily="2" charset="0"/>
              </a:rPr>
              <a:t>Entenda os básicos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158187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2"/>
            <a:ext cx="800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é o Pandas?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Pandas é uma biblioteca open-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fornece estruturas de dados flexíveis e ferramentas para trabalhar com dados estruturados. Seu principal objetivo é facilitar a manipulação, limpeza e análise de dados em Python.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Pandas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D6FABDC-6606-445B-3E56-5C7DE2C71A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  <p:sp>
        <p:nvSpPr>
          <p:cNvPr id="8" name="conteúdo">
            <a:extLst>
              <a:ext uri="{FF2B5EF4-FFF2-40B4-BE49-F238E27FC236}">
                <a16:creationId xmlns:a16="http://schemas.microsoft.com/office/drawing/2014/main" id="{7A1ADD30-EA35-DD8F-72D8-D4915FF0BA3F}"/>
              </a:ext>
            </a:extLst>
          </p:cNvPr>
          <p:cNvSpPr txBox="1"/>
          <p:nvPr/>
        </p:nvSpPr>
        <p:spPr>
          <a:xfrm>
            <a:off x="1097280" y="6046873"/>
            <a:ext cx="8006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que usar o Pandas?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Facilita a leitura e escrita de diferentes formatos de dados, como CSV, Excel, SQL, JSON, entre outros.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Oferece ferramentas poderosas para limpar e preparar dados para análise.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Permite realizar análises estatísticas e exploratórias de forma eficiente.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altamente flexível e extensível, com uma comunidade ativa que contribui com novos recursos e melhorias.</a:t>
            </a:r>
          </a:p>
        </p:txBody>
      </p:sp>
    </p:spTree>
    <p:extLst>
      <p:ext uri="{BB962C8B-B14F-4D97-AF65-F5344CB8AC3E}">
        <p14:creationId xmlns:p14="http://schemas.microsoft.com/office/powerpoint/2010/main" val="145322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err="1">
                <a:solidFill>
                  <a:schemeClr val="bg1"/>
                </a:solidFill>
                <a:latin typeface="Western Bang Bang" panose="02000500000000000000" pitchFamily="2" charset="0"/>
              </a:rPr>
              <a:t>DataFrames</a:t>
            </a:r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estruturas de dados bidimensionais extremamente poderosas fornecidas pela biblioteca Pandas em Python. São semelhantes a tabelas de banco de dados ou planilhas Excel, permitindo manipulação e análise de dados de forma eficiente.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11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6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757A399B-7E75-58D4-3D88-EBF1F12D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1" y="11683999"/>
            <a:ext cx="780898" cy="1041197"/>
          </a:xfrm>
          <a:prstGeom prst="rect">
            <a:avLst/>
          </a:prstGeom>
        </p:spPr>
      </p:pic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estruturas de dados tabulares com linhas e colunas rotuladas. São construídos sobre a estrutura de Series do Pandas e são amplamente utilizados para análise e manipulação de dados.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DataFrames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088DD0C-7EB8-B277-F223-1AF6382DE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" y="6545434"/>
            <a:ext cx="8941118" cy="33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Séries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Séries são estruturas de dados unidimensionais fornecidas pela biblioteca Pandas em Python. Elas são semelhantes a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unidimensionais, mas com capacidades adicionais e funcionalidades otimizadas para análise de dados.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09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757A399B-7E75-58D4-3D88-EBF1F12D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1" y="11683999"/>
            <a:ext cx="780898" cy="1041197"/>
          </a:xfrm>
          <a:prstGeom prst="rect">
            <a:avLst/>
          </a:prstGeom>
        </p:spPr>
      </p:pic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Séries?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Séries são estruturas de dados unidimensionais rotuladas em Pandas. Elas são construídas sobre a estrutura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mas com recursos adicionais, como rótulos de índice e manipulação integrada de dados ausentes.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Séries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C6EE66A9-5C6A-AFBE-2F29-A9E980A25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018" y="6171796"/>
            <a:ext cx="10933235" cy="409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3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Estrela: 5 Pontas 7">
            <a:extLst>
              <a:ext uri="{FF2B5EF4-FFF2-40B4-BE49-F238E27FC236}">
                <a16:creationId xmlns:a16="http://schemas.microsoft.com/office/drawing/2014/main" id="{1A04ADF7-8B30-2D16-4D51-4319434D606F}"/>
              </a:ext>
            </a:extLst>
          </p:cNvPr>
          <p:cNvSpPr/>
          <p:nvPr/>
        </p:nvSpPr>
        <p:spPr>
          <a:xfrm>
            <a:off x="2759318" y="3542731"/>
            <a:ext cx="4082564" cy="4082564"/>
          </a:xfrm>
          <a:prstGeom prst="star5">
            <a:avLst/>
          </a:prstGeom>
          <a:noFill/>
          <a:ln w="57150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-2540" y="4366244"/>
            <a:ext cx="9601200" cy="304698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ESSE É O FIM, PARCEIRO!</a:t>
            </a:r>
          </a:p>
        </p:txBody>
      </p:sp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476150"/>
            <a:ext cx="800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 logo em seguida!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E21456-DAAF-F2C2-AC4C-3DBFF64A4370}"/>
              </a:ext>
            </a:extLst>
          </p:cNvPr>
          <p:cNvSpPr/>
          <p:nvPr/>
        </p:nvSpPr>
        <p:spPr>
          <a:xfrm>
            <a:off x="2854960" y="8010026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6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797558" y="3029353"/>
            <a:ext cx="800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E-book que acabou de ler foi todo gerado por uma IA.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passo a passo se encontra no meu GitHub.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560292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acompanhar está jornada!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3" name="Imagem 1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AF24114-7DD8-369A-DE16-55E7787E86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  <p:sp>
        <p:nvSpPr>
          <p:cNvPr id="6" name="conteúdo">
            <a:extLst>
              <a:ext uri="{FF2B5EF4-FFF2-40B4-BE49-F238E27FC236}">
                <a16:creationId xmlns:a16="http://schemas.microsoft.com/office/drawing/2014/main" id="{0F9B398D-4C21-CAF7-E7D6-24E8F874620D}"/>
              </a:ext>
            </a:extLst>
          </p:cNvPr>
          <p:cNvSpPr txBox="1"/>
          <p:nvPr/>
        </p:nvSpPr>
        <p:spPr>
          <a:xfrm>
            <a:off x="797558" y="4250417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se tratar de uma obra com fins didáticos, nenhuma validação minuciosa foi realizada, portanto, erros podem acontecer.</a:t>
            </a:r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B604E091-040B-14B6-A505-7F0CDAACC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76" y="5753701"/>
            <a:ext cx="1663449" cy="1663449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A44D420D-850B-E9BD-41C6-28449B08D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00" y="8645474"/>
            <a:ext cx="1663200" cy="1663200"/>
          </a:xfrm>
          <a:prstGeom prst="rect">
            <a:avLst/>
          </a:prstGeom>
        </p:spPr>
      </p:pic>
      <p:sp>
        <p:nvSpPr>
          <p:cNvPr id="22" name="conteúdo">
            <a:hlinkClick r:id="rId7"/>
            <a:extLst>
              <a:ext uri="{FF2B5EF4-FFF2-40B4-BE49-F238E27FC236}">
                <a16:creationId xmlns:a16="http://schemas.microsoft.com/office/drawing/2014/main" id="{5293F346-320E-97F3-CA02-3D7CA61137DB}"/>
              </a:ext>
            </a:extLst>
          </p:cNvPr>
          <p:cNvSpPr txBox="1"/>
          <p:nvPr/>
        </p:nvSpPr>
        <p:spPr>
          <a:xfrm>
            <a:off x="0" y="10390502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https://www.dio.me/users/lucasantonioribeiro0</a:t>
            </a:r>
          </a:p>
        </p:txBody>
      </p:sp>
      <p:sp>
        <p:nvSpPr>
          <p:cNvPr id="23" name="conteúdo">
            <a:hlinkClick r:id="rId8"/>
            <a:extLst>
              <a:ext uri="{FF2B5EF4-FFF2-40B4-BE49-F238E27FC236}">
                <a16:creationId xmlns:a16="http://schemas.microsoft.com/office/drawing/2014/main" id="{38C5A5C0-301C-1207-4DA5-B48BB362049C}"/>
              </a:ext>
            </a:extLst>
          </p:cNvPr>
          <p:cNvSpPr txBox="1"/>
          <p:nvPr/>
        </p:nvSpPr>
        <p:spPr>
          <a:xfrm>
            <a:off x="-2" y="7720105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https://github.com/Lucas-Ribeir0/creating-a-ebook-with-ia-dio-me/</a:t>
            </a:r>
          </a:p>
        </p:txBody>
      </p:sp>
    </p:spTree>
    <p:extLst>
      <p:ext uri="{BB962C8B-B14F-4D97-AF65-F5344CB8AC3E}">
        <p14:creationId xmlns:p14="http://schemas.microsoft.com/office/powerpoint/2010/main" val="85256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434379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Python, a manipulação de dados é uma tarefa central e eficiente. Três estruturas de dados fundamentais para essa manipulação são as listas, tuplas e dicionários. Neste e-book, vamos explorar cada uma dessas estruturas e entender como elas podem ser utilizadas na prática.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Explorando a Eficiência do Python:</a:t>
            </a: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86899C37-F9E8-9523-2695-667D9F6B2143}"/>
              </a:ext>
            </a:extLst>
          </p:cNvPr>
          <p:cNvSpPr txBox="1"/>
          <p:nvPr/>
        </p:nvSpPr>
        <p:spPr>
          <a:xfrm>
            <a:off x="1097280" y="1590359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Listas, Tuplas e Dicionários</a:t>
            </a:r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5459A81-7B89-A1A2-B5EC-287EA1CF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33" y="6632616"/>
            <a:ext cx="3940534" cy="4411045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D2F17-AEE0-D49F-FD39-F6C983D7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EF5CC3F-07A2-5D8F-EFE1-365614EA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</p:spTree>
    <p:extLst>
      <p:ext uri="{BB962C8B-B14F-4D97-AF65-F5344CB8AC3E}">
        <p14:creationId xmlns:p14="http://schemas.microsoft.com/office/powerpoint/2010/main" val="42168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Listas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3" y="10883658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listas são estruturas de dados fundamentais em Python, permitindo armazenar coleções ordenadas de itens. São versáteis e podem conter elementos de diferentes tipos.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11031-8B5C-57AF-A3B0-635BD70C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F5CFCE7-B1FA-770C-673E-A15B8E73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</p:spTree>
    <p:extLst>
      <p:ext uri="{BB962C8B-B14F-4D97-AF65-F5344CB8AC3E}">
        <p14:creationId xmlns:p14="http://schemas.microsoft.com/office/powerpoint/2010/main" val="341305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listas?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Listas são conjuntos ordenados de itens em Python. São declaradas usando colchetes [] e os elementos são separados por vírgula.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Listas</a:t>
            </a:r>
          </a:p>
        </p:txBody>
      </p:sp>
      <p:pic>
        <p:nvPicPr>
          <p:cNvPr id="12" name="Imagem 1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18498FB-B78C-FBBB-3259-E261E712F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" y="4878311"/>
            <a:ext cx="8352001" cy="5400000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6D03079D-9B79-5100-147C-46ED3FD3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4</a:t>
            </a:fld>
            <a:endParaRPr lang="pt-BR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30E7B21A-F6BB-CFCB-731C-7BF4737E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6" name="Imagem 15" descr="Imagem em preto e branco&#10;&#10;Descrição gerada automaticamente">
            <a:extLst>
              <a:ext uri="{FF2B5EF4-FFF2-40B4-BE49-F238E27FC236}">
                <a16:creationId xmlns:a16="http://schemas.microsoft.com/office/drawing/2014/main" id="{3C77F659-5FF4-BDB7-ADE1-B934D4DD3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806CFB0-0B2C-D787-B443-B1B82E1A13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Tuplas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3" y="10883658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Tuplas são semelhantes às listas, mas com uma diferença crucial: elas são imutáveis, ou seja, seus elementos não podem ser alterados após a criação.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01D4C-867C-B71E-542B-6ED0F363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7B5D74C-CE46-BAE4-6CD0-E4CAB955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</p:spTree>
    <p:extLst>
      <p:ext uri="{BB962C8B-B14F-4D97-AF65-F5344CB8AC3E}">
        <p14:creationId xmlns:p14="http://schemas.microsoft.com/office/powerpoint/2010/main" val="3199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tuplas?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Tuplas são sequências ordenadas de elementos, semelhantes às listas, mas definidas por parênteses (). São úteis para dados que não devem ser alterados.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Tuplas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F0CFA37-017D-56AA-1FDB-CC7C8F11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" y="4854057"/>
            <a:ext cx="8352001" cy="5400000"/>
          </a:xfrm>
          <a:prstGeom prst="rect">
            <a:avLst/>
          </a:prstGeom>
        </p:spPr>
      </p:pic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3" name="Imagem 1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AF24114-7DD8-369A-DE16-55E7787E86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Dicionários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Dicionários são estruturas de dados que permitem armazenar pares chave-valor. São eficientes para realizar buscas e associações de dados.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6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dicionários?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Dicionários são estruturas de dados que mapeiam chaves para valores. São definidos por chaves {} e contêm pares chave-valor separados por vírgulas.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6" name="Imagem 1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780D797-04F8-6F8C-F6EB-A4D555661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00" y="5200247"/>
            <a:ext cx="11340000" cy="5400000"/>
          </a:xfrm>
          <a:prstGeom prst="rect">
            <a:avLst/>
          </a:prstGeom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D6FABDC-6606-445B-3E56-5C7DE2C71A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5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Pandas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Pandas é uma biblioteca de software em Python usada para manipulação e análise de dados. Ela oferece estruturas de dados e ferramentas de análise de alto desempenho, tornando-a uma escolha popular para cientistas de dados, analistas e desenvolvedores.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904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758</Words>
  <Application>Microsoft Office PowerPoint</Application>
  <PresentationFormat>Papel A3 (297 x 420 mm)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Impact</vt:lpstr>
      <vt:lpstr>Western Bang Bang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ANTONIO RIBEIRO</dc:creator>
  <cp:lastModifiedBy>LUCAS ANTONIO RIBEIRO</cp:lastModifiedBy>
  <cp:revision>11</cp:revision>
  <dcterms:created xsi:type="dcterms:W3CDTF">2024-05-07T00:17:01Z</dcterms:created>
  <dcterms:modified xsi:type="dcterms:W3CDTF">2024-05-08T00:19:32Z</dcterms:modified>
</cp:coreProperties>
</file>