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7" r:id="rId4"/>
    <p:sldId id="33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3432" y="1412777"/>
            <a:ext cx="10729192" cy="2187674"/>
          </a:xfrm>
        </p:spPr>
        <p:txBody>
          <a:bodyPr>
            <a:noAutofit/>
          </a:bodyPr>
          <a:lstStyle/>
          <a:p>
            <a:r>
              <a:rPr lang="pt-BR" sz="4800" dirty="0"/>
              <a:t>Laboratório de Programação IV</a:t>
            </a:r>
            <a:br>
              <a:rPr lang="pt-BR" sz="4800" dirty="0"/>
            </a:br>
            <a:r>
              <a:rPr lang="pt-BR" sz="3600" dirty="0"/>
              <a:t>Atividade</a:t>
            </a:r>
            <a:r>
              <a:rPr lang="pt-BR" sz="4800" dirty="0"/>
              <a:t> </a:t>
            </a:r>
            <a:r>
              <a:rPr lang="pt-BR" sz="2800" dirty="0"/>
              <a:t>PHP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Use a tela de Login abaixo disponível em: </a:t>
            </a:r>
            <a:endParaRPr lang="pt-BR" sz="1800" u="sng" dirty="0"/>
          </a:p>
          <a:p>
            <a:pPr lvl="1" algn="just"/>
            <a:endParaRPr lang="pt-BR" sz="1800" dirty="0"/>
          </a:p>
          <a:p>
            <a:pPr algn="just"/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771FB6-EFC5-4B26-A518-DE1616B5A311}"/>
              </a:ext>
            </a:extLst>
          </p:cNvPr>
          <p:cNvSpPr txBox="1"/>
          <p:nvPr/>
        </p:nvSpPr>
        <p:spPr>
          <a:xfrm>
            <a:off x="5951984" y="2249424"/>
            <a:ext cx="48965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b="0" dirty="0">
                <a:effectLst/>
                <a:latin typeface="Consolas" panose="020B0609020204030204" pitchFamily="49" charset="0"/>
              </a:rPr>
              <a:t>https://pastebin.com/raw/QJs5Cf4k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4014362-49CF-4FBF-86BC-044404C2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4" y="2774792"/>
            <a:ext cx="9696400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0" y="2249424"/>
            <a:ext cx="11521280" cy="4325112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Faça o sistema de login, seguindo os seguintes passos:</a:t>
            </a:r>
          </a:p>
          <a:p>
            <a:pPr lvl="1" algn="just"/>
            <a:r>
              <a:rPr lang="pt-BR" sz="1800" dirty="0"/>
              <a:t>Usuário deverá informar o login e senha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Receba os dados e verifique se o e-mail informado foi o </a:t>
            </a:r>
            <a:r>
              <a:rPr lang="pt-BR" sz="1800" u="sng" dirty="0"/>
              <a:t>seu e-mail </a:t>
            </a:r>
            <a:r>
              <a:rPr lang="pt-BR" sz="1800" dirty="0"/>
              <a:t>e a </a:t>
            </a:r>
            <a:r>
              <a:rPr lang="pt-BR" sz="1800" u="sng" dirty="0"/>
              <a:t>senha a sua matricula</a:t>
            </a:r>
            <a:r>
              <a:rPr lang="pt-BR" sz="1800" dirty="0"/>
              <a:t>.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Caso seja, informe o usuário que ele conseguiu realizar o login com sucesso (Pode ser um simples &lt;h1&gt; na tela)</a:t>
            </a:r>
          </a:p>
          <a:p>
            <a:pPr lvl="1" algn="just"/>
            <a:endParaRPr lang="pt-BR" sz="1800" dirty="0"/>
          </a:p>
          <a:p>
            <a:pPr lvl="1" algn="just"/>
            <a:r>
              <a:rPr lang="pt-BR" sz="1800" dirty="0"/>
              <a:t>Caso não seja, redirecione o usuário novamente para a tela de login. A mensagem de erro de login ou senha são inválidos só devem ser exibidos nessa situação.</a:t>
            </a:r>
          </a:p>
          <a:p>
            <a:pPr lvl="2" algn="just"/>
            <a:r>
              <a:rPr lang="pt-BR" sz="1800" dirty="0"/>
              <a:t>Para essa etapa use o comando </a:t>
            </a:r>
            <a:r>
              <a:rPr lang="pt-BR" sz="1800" u="sng" dirty="0"/>
              <a:t>header</a:t>
            </a:r>
            <a:r>
              <a:rPr lang="pt-BR" sz="1800" dirty="0"/>
              <a:t> como no exemplo abaixo:</a:t>
            </a:r>
          </a:p>
          <a:p>
            <a:pPr algn="just"/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B5F276-7D73-437B-BCE1-45090B797BD6}"/>
              </a:ext>
            </a:extLst>
          </p:cNvPr>
          <p:cNvSpPr txBox="1"/>
          <p:nvPr/>
        </p:nvSpPr>
        <p:spPr>
          <a:xfrm>
            <a:off x="3359696" y="5715000"/>
            <a:ext cx="48965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login.php?erro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=1'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88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1276</TotalTime>
  <Words>157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Consolas</vt:lpstr>
      <vt:lpstr>Georgia</vt:lpstr>
      <vt:lpstr>Trebuchet MS</vt:lpstr>
      <vt:lpstr>Wingdings 2</vt:lpstr>
      <vt:lpstr>Urbano</vt:lpstr>
      <vt:lpstr>Laboratório de Programação IV Atividade PHP</vt:lpstr>
      <vt:lpstr>PHP</vt:lpstr>
      <vt:lpstr>Atividade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142</cp:revision>
  <dcterms:created xsi:type="dcterms:W3CDTF">2017-03-10T13:05:03Z</dcterms:created>
  <dcterms:modified xsi:type="dcterms:W3CDTF">2021-04-08T14:42:23Z</dcterms:modified>
</cp:coreProperties>
</file>