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741042" y="551613"/>
            <a:ext cx="48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DigitalSynthesizers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1630" y="191718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equipamentos.html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Equipamentos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</p:cNvCxnSpPr>
          <p:nvPr/>
        </p:nvCxnSpPr>
        <p:spPr>
          <a:xfrm flipH="1" flipV="1">
            <a:off x="7406909" y="3983007"/>
            <a:ext cx="247217" cy="10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23063" y="233178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dicas.html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Dicas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7654126" y="48829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</p:cNvCxnSpPr>
          <p:nvPr/>
        </p:nvCxnSpPr>
        <p:spPr>
          <a:xfrm flipH="1" flipV="1">
            <a:off x="6494494" y="4985225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9EF4D8-E012-B713-724E-BF93EB6D7A89}"/>
              </a:ext>
            </a:extLst>
          </p:cNvPr>
          <p:cNvSpPr txBox="1"/>
          <p:nvPr/>
        </p:nvSpPr>
        <p:spPr>
          <a:xfrm>
            <a:off x="1623063" y="2779703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links.html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FD462AD7-1EF6-48CF-8313-ABFD54B6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99" y="3155706"/>
            <a:ext cx="616071" cy="6160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6A2D71-B983-A7B1-2824-5FAA18B3946A}"/>
              </a:ext>
            </a:extLst>
          </p:cNvPr>
          <p:cNvSpPr txBox="1"/>
          <p:nvPr/>
        </p:nvSpPr>
        <p:spPr>
          <a:xfrm>
            <a:off x="8411195" y="3333403"/>
            <a:ext cx="79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articles</a:t>
            </a:r>
            <a:endParaRPr lang="pt-BR" sz="1400" dirty="0">
              <a:solidFill>
                <a:srgbClr val="E7AE18"/>
              </a:solidFill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C640B8D-FE9D-A804-AB17-74580FA9D9C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104244" y="3560696"/>
            <a:ext cx="1551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4BAA72F-EBE8-027D-4B22-338545053E43}"/>
              </a:ext>
            </a:extLst>
          </p:cNvPr>
          <p:cNvSpPr txBox="1"/>
          <p:nvPr/>
        </p:nvSpPr>
        <p:spPr>
          <a:xfrm>
            <a:off x="9259386" y="3360641"/>
            <a:ext cx="163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Google Sans"/>
              </a:rPr>
              <a:t>artigo1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.html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1035937-A44A-FABC-960E-0B8CC04B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4" y="4696824"/>
            <a:ext cx="616071" cy="61607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A3DAC-33F4-ABDB-0338-46E2C8F98960}"/>
              </a:ext>
            </a:extLst>
          </p:cNvPr>
          <p:cNvSpPr txBox="1"/>
          <p:nvPr/>
        </p:nvSpPr>
        <p:spPr>
          <a:xfrm>
            <a:off x="8123871" y="4841529"/>
            <a:ext cx="234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articles</a:t>
            </a:r>
            <a:endParaRPr lang="pt-BR" sz="1400" dirty="0">
              <a:solidFill>
                <a:srgbClr val="E7AE18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0883485-C208-CE18-7FCD-81C75D3ECC34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6566661" y="5179760"/>
            <a:ext cx="775877" cy="391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E62AF75-5E2C-22B3-F998-23BE6D52071A}"/>
              </a:ext>
            </a:extLst>
          </p:cNvPr>
          <p:cNvSpPr txBox="1"/>
          <p:nvPr/>
        </p:nvSpPr>
        <p:spPr>
          <a:xfrm>
            <a:off x="7385617" y="5469135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dicas.html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B0AD0BF-BA53-BA9B-FC9E-7365E09C1CD3}"/>
              </a:ext>
            </a:extLst>
          </p:cNvPr>
          <p:cNvSpPr txBox="1"/>
          <p:nvPr/>
        </p:nvSpPr>
        <p:spPr>
          <a:xfrm>
            <a:off x="10308319" y="4504077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7A929EE-BE51-1965-59DE-CC4E39C411F6}"/>
              </a:ext>
            </a:extLst>
          </p:cNvPr>
          <p:cNvCxnSpPr>
            <a:cxnSpLocks/>
          </p:cNvCxnSpPr>
          <p:nvPr/>
        </p:nvCxnSpPr>
        <p:spPr>
          <a:xfrm flipH="1">
            <a:off x="10027965" y="4637085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B58AF8C-BB2A-8BE8-256C-4A4F63CA2882}"/>
              </a:ext>
            </a:extLst>
          </p:cNvPr>
          <p:cNvCxnSpPr>
            <a:cxnSpLocks/>
          </p:cNvCxnSpPr>
          <p:nvPr/>
        </p:nvCxnSpPr>
        <p:spPr>
          <a:xfrm flipH="1">
            <a:off x="7335786" y="3587446"/>
            <a:ext cx="290315" cy="259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D207749-846C-410D-58D6-443A313C21A2}"/>
              </a:ext>
            </a:extLst>
          </p:cNvPr>
          <p:cNvSpPr txBox="1"/>
          <p:nvPr/>
        </p:nvSpPr>
        <p:spPr>
          <a:xfrm>
            <a:off x="7638636" y="377460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equipamentos.html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6998AAB-DFD5-85F1-612D-A9D077E0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454258"/>
            <a:ext cx="812698" cy="81269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4F1F1B-AC3C-5ADF-89F6-376B05F43C61}"/>
              </a:ext>
            </a:extLst>
          </p:cNvPr>
          <p:cNvSpPr txBox="1"/>
          <p:nvPr/>
        </p:nvSpPr>
        <p:spPr>
          <a:xfrm>
            <a:off x="5674257" y="2598997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Links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4739BE7-E675-29D6-05C5-C0813BD7400F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2799052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E0B631-8EC9-FA52-1E5D-CA040EE72D08}"/>
              </a:ext>
            </a:extLst>
          </p:cNvPr>
          <p:cNvSpPr txBox="1"/>
          <p:nvPr/>
        </p:nvSpPr>
        <p:spPr>
          <a:xfrm>
            <a:off x="7618435" y="261313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dicas.html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6951F948-159F-3558-46BE-1F07CD50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1640645"/>
            <a:ext cx="812698" cy="8126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CE23F3-37D3-61C2-F53B-FD81F7FC258F}"/>
              </a:ext>
            </a:extLst>
          </p:cNvPr>
          <p:cNvSpPr txBox="1"/>
          <p:nvPr/>
        </p:nvSpPr>
        <p:spPr>
          <a:xfrm>
            <a:off x="5674257" y="1785384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Sobre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2182748-FC30-A9AB-8ECA-3EE84A0CE313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1985439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410FACB-0568-ECC4-D06E-44198EB28F0E}"/>
              </a:ext>
            </a:extLst>
          </p:cNvPr>
          <p:cNvSpPr txBox="1"/>
          <p:nvPr/>
        </p:nvSpPr>
        <p:spPr>
          <a:xfrm>
            <a:off x="7618435" y="1799521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  <a:latin typeface="Google Sans"/>
              </a:rPr>
              <a:t>sobre.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html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53FA0-C598-9FC3-703E-03182B645C0A}"/>
              </a:ext>
            </a:extLst>
          </p:cNvPr>
          <p:cNvCxnSpPr>
            <a:cxnSpLocks/>
          </p:cNvCxnSpPr>
          <p:nvPr/>
        </p:nvCxnSpPr>
        <p:spPr>
          <a:xfrm flipH="1" flipV="1">
            <a:off x="8799169" y="5010293"/>
            <a:ext cx="374773" cy="10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51422039-8335-8272-CE29-75DA67BB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8" y="4939710"/>
            <a:ext cx="246214" cy="246214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AC3A0A-0215-F9A0-5B9E-2D4CE8F89DA0}"/>
              </a:ext>
            </a:extLst>
          </p:cNvPr>
          <p:cNvSpPr txBox="1"/>
          <p:nvPr/>
        </p:nvSpPr>
        <p:spPr>
          <a:xfrm>
            <a:off x="9438989" y="4840636"/>
            <a:ext cx="177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configuracao</a:t>
            </a:r>
            <a:r>
              <a:rPr lang="pt-BR" sz="1400" dirty="0">
                <a:solidFill>
                  <a:srgbClr val="E7AE18"/>
                </a:solidFill>
              </a:rPr>
              <a:t>-de-instrumento-musical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C3D051E-3377-C5F9-263D-52723877F1F8}"/>
              </a:ext>
            </a:extLst>
          </p:cNvPr>
          <p:cNvSpPr txBox="1"/>
          <p:nvPr/>
        </p:nvSpPr>
        <p:spPr>
          <a:xfrm>
            <a:off x="9438989" y="5359461"/>
            <a:ext cx="131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7AE18"/>
                </a:solidFill>
              </a:rPr>
              <a:t>Teoria-musical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2F1A1DB6-DA55-1DD5-9070-911219EE7D13}"/>
              </a:ext>
            </a:extLst>
          </p:cNvPr>
          <p:cNvCxnSpPr>
            <a:cxnSpLocks/>
          </p:cNvCxnSpPr>
          <p:nvPr/>
        </p:nvCxnSpPr>
        <p:spPr>
          <a:xfrm flipH="1" flipV="1">
            <a:off x="8807804" y="5222258"/>
            <a:ext cx="341079" cy="134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B4964D52-3BD9-4595-D5DE-524D1841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09" y="5422020"/>
            <a:ext cx="246214" cy="246214"/>
          </a:xfrm>
          <a:prstGeom prst="rect">
            <a:avLst/>
          </a:prstGeom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5810B5CC-624D-B3A3-1336-E4BBDBC112D1}"/>
              </a:ext>
            </a:extLst>
          </p:cNvPr>
          <p:cNvCxnSpPr>
            <a:cxnSpLocks/>
          </p:cNvCxnSpPr>
          <p:nvPr/>
        </p:nvCxnSpPr>
        <p:spPr>
          <a:xfrm flipH="1">
            <a:off x="8727845" y="4689065"/>
            <a:ext cx="383671" cy="88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86EBE25-4C85-AB88-9CE9-BA867BD8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42" y="4608351"/>
            <a:ext cx="246214" cy="246214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0E86A0DF-2D48-D4DE-6CF2-A8A3B7825399}"/>
              </a:ext>
            </a:extLst>
          </p:cNvPr>
          <p:cNvSpPr txBox="1"/>
          <p:nvPr/>
        </p:nvSpPr>
        <p:spPr>
          <a:xfrm>
            <a:off x="9468892" y="4524028"/>
            <a:ext cx="63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audio</a:t>
            </a:r>
            <a:endParaRPr lang="pt-BR" sz="1400" dirty="0">
              <a:solidFill>
                <a:srgbClr val="E7AE18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2A91BCC-D486-C920-749A-E3E3B5C5A57F}"/>
              </a:ext>
            </a:extLst>
          </p:cNvPr>
          <p:cNvSpPr txBox="1"/>
          <p:nvPr/>
        </p:nvSpPr>
        <p:spPr>
          <a:xfrm>
            <a:off x="11187628" y="4856835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4A95B7-7F4E-B98F-2E6C-688CFF2B8655}"/>
              </a:ext>
            </a:extLst>
          </p:cNvPr>
          <p:cNvCxnSpPr>
            <a:cxnSpLocks/>
          </p:cNvCxnSpPr>
          <p:nvPr/>
        </p:nvCxnSpPr>
        <p:spPr>
          <a:xfrm flipH="1">
            <a:off x="10907274" y="5016347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4A512BA-064B-5D04-8EC2-C0389500E81F}"/>
              </a:ext>
            </a:extLst>
          </p:cNvPr>
          <p:cNvSpPr txBox="1"/>
          <p:nvPr/>
        </p:nvSpPr>
        <p:spPr>
          <a:xfrm>
            <a:off x="10967586" y="5340520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3ECCC1A-E01F-7635-AFBD-078D9CCF2474}"/>
              </a:ext>
            </a:extLst>
          </p:cNvPr>
          <p:cNvCxnSpPr>
            <a:cxnSpLocks/>
          </p:cNvCxnSpPr>
          <p:nvPr/>
        </p:nvCxnSpPr>
        <p:spPr>
          <a:xfrm flipH="1">
            <a:off x="10687232" y="5500032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F0DDA7B-4881-4860-B9C0-C78FF25599B3}"/>
              </a:ext>
            </a:extLst>
          </p:cNvPr>
          <p:cNvCxnSpPr>
            <a:cxnSpLocks/>
          </p:cNvCxnSpPr>
          <p:nvPr/>
        </p:nvCxnSpPr>
        <p:spPr>
          <a:xfrm flipH="1" flipV="1">
            <a:off x="8807804" y="5406145"/>
            <a:ext cx="428564" cy="463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9FEE8E5-0B91-3D53-3996-D877A3D86B95}"/>
              </a:ext>
            </a:extLst>
          </p:cNvPr>
          <p:cNvCxnSpPr>
            <a:cxnSpLocks/>
          </p:cNvCxnSpPr>
          <p:nvPr/>
        </p:nvCxnSpPr>
        <p:spPr>
          <a:xfrm flipH="1" flipV="1">
            <a:off x="8758377" y="5540338"/>
            <a:ext cx="565231" cy="766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8B216FC-E5C7-51DA-86E1-533E6FF7D004}"/>
              </a:ext>
            </a:extLst>
          </p:cNvPr>
          <p:cNvCxnSpPr>
            <a:cxnSpLocks/>
          </p:cNvCxnSpPr>
          <p:nvPr/>
        </p:nvCxnSpPr>
        <p:spPr>
          <a:xfrm flipH="1" flipV="1">
            <a:off x="8703939" y="5706441"/>
            <a:ext cx="619669" cy="10102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DC1DFF3-EA7D-8441-ECDC-ED7C4C9F6E20}"/>
              </a:ext>
            </a:extLst>
          </p:cNvPr>
          <p:cNvSpPr txBox="1"/>
          <p:nvPr/>
        </p:nvSpPr>
        <p:spPr>
          <a:xfrm>
            <a:off x="9296762" y="5730228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dicas-audio.html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15007C0-A57A-8310-D021-FBBB84F3489A}"/>
              </a:ext>
            </a:extLst>
          </p:cNvPr>
          <p:cNvSpPr txBox="1"/>
          <p:nvPr/>
        </p:nvSpPr>
        <p:spPr>
          <a:xfrm>
            <a:off x="9334416" y="6192810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dicas-sound-design.html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3055BBE-C692-5DA2-B638-99B892819452}"/>
              </a:ext>
            </a:extLst>
          </p:cNvPr>
          <p:cNvSpPr txBox="1"/>
          <p:nvPr/>
        </p:nvSpPr>
        <p:spPr>
          <a:xfrm>
            <a:off x="9370308" y="6516892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dicas-teoria-musical.html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LUCAS SANTOS DA SILVA</cp:lastModifiedBy>
  <cp:revision>14</cp:revision>
  <dcterms:created xsi:type="dcterms:W3CDTF">2024-01-24T19:51:42Z</dcterms:created>
  <dcterms:modified xsi:type="dcterms:W3CDTF">2024-04-08T19:05:40Z</dcterms:modified>
</cp:coreProperties>
</file>