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A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-4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584CB-BB21-ABFA-DB27-B2D51CF9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BF0B3E-0A69-4EB7-8C14-622065C80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221B56-9C87-57D3-515C-E75A453A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72B669-AF13-0CE1-7C62-06F3D56A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732509-0353-228A-369C-62FCAA36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6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50DBC-3FD5-D5B8-6ACC-598CD7FC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418E7A-4140-574A-893A-6C8569EAE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853896-4D8D-955A-84D2-14707521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67CDC8-B430-F31C-FAC4-2350D6D8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FE5952-9A33-857E-74DA-A2D4153B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4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2E9FBE-BB12-D747-4C01-8A7F0FC74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B8A5F2-A57E-C170-3443-83E1155E4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C654CC-9E09-5A4C-2B2D-1EF47F64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25CF71-D194-5559-9DE0-48A7F0C6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0EE6C1-B115-A1E2-9FFC-93ABE3CB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2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5C17A-FC13-98FA-398B-8DAF6A91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70FDB-F151-0A81-DA47-FBC0C179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2B62B1-E84B-212A-AF4A-028FC94D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E541E-378C-F2D2-0F41-CC63E10F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06BAC5-B917-9448-CAF9-E872513C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00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1BC49-65FA-43CF-B713-355FF1157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574168-2D8E-0174-FDE7-677F84043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F72F88-B3AA-D76A-E36B-DBF59154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4AAFA4-042D-1C3B-E711-185AC300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55D7C7-CAEC-4AE9-C1D4-58A986BA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97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2A35E-E695-150C-0CD8-FDCE76F8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CB3A79-0B9F-21A7-68BD-B4A709E67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573A36-C8A0-9FB4-8A4F-3928E7DDA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0AA103-3421-8700-74C1-D73059AE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AA135F-E2AB-C670-E9DB-05187CF9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6DB187-F347-FB1A-9B0B-2FECC75B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51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859CF-9F6C-06B3-662B-F60C72A2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0418A7-AA6F-34D4-A77A-E8245D067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8DF4B7-2815-F5FA-5AB8-E2F6C65D0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C780BD-B56A-915E-F7BC-7AAE2C39B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F5B398-7B99-71EA-5756-52A6D3BC8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3E9237-0A17-999A-4C93-77BE7DEA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FD5B678-E1CA-B576-1F4D-6DF5D30E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2B675C-07A7-E76E-32AA-73995AC1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99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F6116-FDC3-CE82-EFA7-6847D52F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B8A1C0-607F-AA13-7D42-6074FD20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BEB9F4-B32D-692D-9CB6-0FA25237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C2EC1A-59FE-1E1E-D519-60C8ADD4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72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F1C2AE3-BEA8-51D5-0224-5804346B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35F11C2-6BD1-96FA-1DE2-06314541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6BEC2D-458A-625D-2299-73B187FD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56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0205B-AED7-8A95-8A75-753A12D7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9D7EC-2D5C-6B76-5397-A852E2E87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A7702F-CEE9-DF18-121E-90A544616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F9BA86-E817-F0E4-1B53-BDD5DFDA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19631E-AE0C-E2FA-EFA0-9ABB878F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AFC83A-AE89-719C-5734-87315431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55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EB01F-876A-4454-C46E-D97894F5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8D5E75-8FA6-C0DF-C4A7-758697F94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475974-6721-CECB-A766-8D952DEA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83CC74-9EC4-E362-B24A-401A66C7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32CEA7-1C31-9E07-6BD3-CC3ABB75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DE8849-2811-3751-2142-3ED38C1B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76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260B652-6BA2-E853-7A03-A9B91BD8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9DBA59-48D2-5447-2379-35D40714A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4B3E1B-349D-C2BE-49B7-F38F0E48E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776FB-0EF4-4B37-BDE5-59431B157ACE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A81579-4AFD-02B7-5487-F1055BF00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B23D2C-1A4A-D8E8-0D51-479A5F37B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18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E7E56165-CCC4-BED3-534A-215C33C9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3575842"/>
            <a:ext cx="812698" cy="81269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C071397-927A-7694-CB2E-1512906E50D6}"/>
              </a:ext>
            </a:extLst>
          </p:cNvPr>
          <p:cNvSpPr txBox="1"/>
          <p:nvPr/>
        </p:nvSpPr>
        <p:spPr>
          <a:xfrm>
            <a:off x="6741042" y="551613"/>
            <a:ext cx="483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>
                <a:solidFill>
                  <a:schemeClr val="bg1"/>
                </a:solidFill>
              </a:rPr>
              <a:t>DigitalSynthesizers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6F7D2B-B4FC-E626-720E-D9F073B3FD6C}"/>
              </a:ext>
            </a:extLst>
          </p:cNvPr>
          <p:cNvSpPr txBox="1"/>
          <p:nvPr/>
        </p:nvSpPr>
        <p:spPr>
          <a:xfrm>
            <a:off x="1082040" y="389325"/>
            <a:ext cx="724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2487C4-D5BF-777D-8761-065874E370B9}"/>
              </a:ext>
            </a:extLst>
          </p:cNvPr>
          <p:cNvSpPr txBox="1"/>
          <p:nvPr/>
        </p:nvSpPr>
        <p:spPr>
          <a:xfrm>
            <a:off x="1615440" y="794902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index.html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111912-B565-E6AF-A8B5-4768FA5F9C0D}"/>
              </a:ext>
            </a:extLst>
          </p:cNvPr>
          <p:cNvSpPr txBox="1"/>
          <p:nvPr/>
        </p:nvSpPr>
        <p:spPr>
          <a:xfrm>
            <a:off x="1615440" y="153232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sobre.html</a:t>
            </a:r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0D04FE97-1FD3-AFB0-DF01-26EFD3843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5693980"/>
            <a:ext cx="812698" cy="81269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7F4FB18-0C51-E2D3-D49A-E27BEA4F9EA1}"/>
              </a:ext>
            </a:extLst>
          </p:cNvPr>
          <p:cNvSpPr txBox="1"/>
          <p:nvPr/>
        </p:nvSpPr>
        <p:spPr>
          <a:xfrm>
            <a:off x="5674258" y="5838719"/>
            <a:ext cx="129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7AE18"/>
                </a:solidFill>
              </a:rPr>
              <a:t>img</a:t>
            </a:r>
          </a:p>
        </p:txBody>
      </p:sp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F1E74AF9-2E11-695F-49BA-7E9F869FC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4634911"/>
            <a:ext cx="812698" cy="812698"/>
          </a:xfrm>
          <a:prstGeom prst="rect">
            <a:avLst/>
          </a:prstGeom>
        </p:spPr>
      </p:pic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8013668-4034-C01C-40C6-D2DA1B6571A7}"/>
              </a:ext>
            </a:extLst>
          </p:cNvPr>
          <p:cNvCxnSpPr>
            <a:cxnSpLocks/>
          </p:cNvCxnSpPr>
          <p:nvPr/>
        </p:nvCxnSpPr>
        <p:spPr>
          <a:xfrm>
            <a:off x="1348740" y="1051560"/>
            <a:ext cx="0" cy="23729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966A120B-1773-D0F3-0AEC-1E681FBDC34F}"/>
              </a:ext>
            </a:extLst>
          </p:cNvPr>
          <p:cNvCxnSpPr>
            <a:cxnSpLocks/>
          </p:cNvCxnSpPr>
          <p:nvPr/>
        </p:nvCxnSpPr>
        <p:spPr>
          <a:xfrm>
            <a:off x="1055370" y="1056512"/>
            <a:ext cx="0" cy="4109198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AEC922D-72D5-EFA0-289A-2E5ACFB85B92}"/>
              </a:ext>
            </a:extLst>
          </p:cNvPr>
          <p:cNvCxnSpPr>
            <a:cxnSpLocks/>
          </p:cNvCxnSpPr>
          <p:nvPr/>
        </p:nvCxnSpPr>
        <p:spPr>
          <a:xfrm>
            <a:off x="4522470" y="4106641"/>
            <a:ext cx="0" cy="2054599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F290329-E7D8-41D0-A83E-C7EC6E763F3A}"/>
              </a:ext>
            </a:extLst>
          </p:cNvPr>
          <p:cNvCxnSpPr>
            <a:cxnSpLocks/>
          </p:cNvCxnSpPr>
          <p:nvPr/>
        </p:nvCxnSpPr>
        <p:spPr>
          <a:xfrm>
            <a:off x="1055370" y="5165710"/>
            <a:ext cx="3467100" cy="0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A34AA15E-8DAE-B59C-D5F8-0370A8B85B06}"/>
              </a:ext>
            </a:extLst>
          </p:cNvPr>
          <p:cNvSpPr txBox="1"/>
          <p:nvPr/>
        </p:nvSpPr>
        <p:spPr>
          <a:xfrm>
            <a:off x="1615440" y="114914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style.css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4BBAC08-C17B-2D12-B666-F4A149365E58}"/>
              </a:ext>
            </a:extLst>
          </p:cNvPr>
          <p:cNvSpPr txBox="1"/>
          <p:nvPr/>
        </p:nvSpPr>
        <p:spPr>
          <a:xfrm>
            <a:off x="7700010" y="1318122"/>
            <a:ext cx="355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E7AE18"/>
                </a:solidFill>
              </a:rPr>
              <a:t>Estrutura do site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E323D3-59A9-C2BA-DCE0-88B7682BDBFB}"/>
              </a:ext>
            </a:extLst>
          </p:cNvPr>
          <p:cNvSpPr txBox="1"/>
          <p:nvPr/>
        </p:nvSpPr>
        <p:spPr>
          <a:xfrm>
            <a:off x="1611630" y="191718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equipamentos.html</a:t>
            </a:r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27EB1F37-338E-C9D7-0449-C83690EFB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3575842"/>
            <a:ext cx="812698" cy="812698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F398D85F-23C6-88E4-7685-C7891D112D08}"/>
              </a:ext>
            </a:extLst>
          </p:cNvPr>
          <p:cNvSpPr txBox="1"/>
          <p:nvPr/>
        </p:nvSpPr>
        <p:spPr>
          <a:xfrm>
            <a:off x="5674257" y="3720581"/>
            <a:ext cx="234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E7AE18"/>
                </a:solidFill>
              </a:rPr>
              <a:t>Equipamentos</a:t>
            </a:r>
          </a:p>
        </p:txBody>
      </p:sp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77EF6734-DA52-ED73-FDBD-87F5F34A6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5693980"/>
            <a:ext cx="812698" cy="812698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E714FE8D-5C1B-CC43-9590-94F53C88D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4634911"/>
            <a:ext cx="812698" cy="812698"/>
          </a:xfrm>
          <a:prstGeom prst="rect">
            <a:avLst/>
          </a:prstGeom>
        </p:spPr>
      </p:pic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B37CF1F2-ACA6-4EE2-690E-0DD308F5B414}"/>
              </a:ext>
            </a:extLst>
          </p:cNvPr>
          <p:cNvCxnSpPr>
            <a:cxnSpLocks/>
          </p:cNvCxnSpPr>
          <p:nvPr/>
        </p:nvCxnSpPr>
        <p:spPr>
          <a:xfrm flipH="1" flipV="1">
            <a:off x="7406909" y="3983007"/>
            <a:ext cx="247217" cy="107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4740C38-F1D8-C4DC-BA4C-0B7044E8B433}"/>
              </a:ext>
            </a:extLst>
          </p:cNvPr>
          <p:cNvSpPr txBox="1"/>
          <p:nvPr/>
        </p:nvSpPr>
        <p:spPr>
          <a:xfrm>
            <a:off x="1623063" y="2331786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dicas.html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9F2E039-D45A-0E5D-5841-0F979669BA9C}"/>
              </a:ext>
            </a:extLst>
          </p:cNvPr>
          <p:cNvSpPr txBox="1"/>
          <p:nvPr/>
        </p:nvSpPr>
        <p:spPr>
          <a:xfrm>
            <a:off x="1611630" y="3022108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0B75D37-19CF-B70D-163D-4BB247204411}"/>
              </a:ext>
            </a:extLst>
          </p:cNvPr>
          <p:cNvSpPr txBox="1"/>
          <p:nvPr/>
        </p:nvSpPr>
        <p:spPr>
          <a:xfrm>
            <a:off x="5674257" y="4779650"/>
            <a:ext cx="178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E7AE18"/>
                </a:solidFill>
              </a:rPr>
              <a:t>Dicas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2D347CB-3EC7-650F-065B-416C1AFE70A0}"/>
              </a:ext>
            </a:extLst>
          </p:cNvPr>
          <p:cNvSpPr txBox="1"/>
          <p:nvPr/>
        </p:nvSpPr>
        <p:spPr>
          <a:xfrm>
            <a:off x="7654126" y="488292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...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1896A99-3415-97CB-B54F-00237E0D7714}"/>
              </a:ext>
            </a:extLst>
          </p:cNvPr>
          <p:cNvCxnSpPr>
            <a:cxnSpLocks/>
          </p:cNvCxnSpPr>
          <p:nvPr/>
        </p:nvCxnSpPr>
        <p:spPr>
          <a:xfrm flipH="1" flipV="1">
            <a:off x="6494494" y="4985225"/>
            <a:ext cx="898500" cy="215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79EF4D8-E012-B713-724E-BF93EB6D7A89}"/>
              </a:ext>
            </a:extLst>
          </p:cNvPr>
          <p:cNvSpPr txBox="1"/>
          <p:nvPr/>
        </p:nvSpPr>
        <p:spPr>
          <a:xfrm>
            <a:off x="1623063" y="2779703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links.html</a:t>
            </a:r>
          </a:p>
        </p:txBody>
      </p:sp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FD462AD7-1EF6-48CF-8313-ABFD54B60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099" y="3155706"/>
            <a:ext cx="616071" cy="616071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DB6A2D71-B983-A7B1-2824-5FAA18B3946A}"/>
              </a:ext>
            </a:extLst>
          </p:cNvPr>
          <p:cNvSpPr txBox="1"/>
          <p:nvPr/>
        </p:nvSpPr>
        <p:spPr>
          <a:xfrm>
            <a:off x="8411194" y="3362558"/>
            <a:ext cx="1307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E7AE18"/>
                </a:solidFill>
              </a:rPr>
              <a:t>equipamentos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AC640B8D-FE9D-A804-AB17-74580FA9D9C7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9604438" y="3069599"/>
            <a:ext cx="253019" cy="3077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4BAA72F-EBE8-027D-4B22-338545053E43}"/>
              </a:ext>
            </a:extLst>
          </p:cNvPr>
          <p:cNvSpPr txBox="1"/>
          <p:nvPr/>
        </p:nvSpPr>
        <p:spPr>
          <a:xfrm>
            <a:off x="9857457" y="2869544"/>
            <a:ext cx="163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solidFill>
                  <a:schemeClr val="bg1"/>
                </a:solidFill>
                <a:effectLst/>
                <a:latin typeface="Google Sans"/>
              </a:rPr>
              <a:t>mixers</a:t>
            </a:r>
            <a:r>
              <a:rPr lang="pt-BR" sz="2000" dirty="0">
                <a:solidFill>
                  <a:schemeClr val="bg1"/>
                </a:solidFill>
                <a:latin typeface="Google Sans"/>
              </a:rPr>
              <a:t>.html</a:t>
            </a:r>
          </a:p>
        </p:txBody>
      </p:sp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F1035937-A44A-FABC-960E-0B8CC04B5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064" y="4696824"/>
            <a:ext cx="616071" cy="616071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2A3DAC-33F4-ABDB-0338-46E2C8F98960}"/>
              </a:ext>
            </a:extLst>
          </p:cNvPr>
          <p:cNvSpPr txBox="1"/>
          <p:nvPr/>
        </p:nvSpPr>
        <p:spPr>
          <a:xfrm>
            <a:off x="8123871" y="4841529"/>
            <a:ext cx="2340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E7AE18"/>
                </a:solidFill>
              </a:rPr>
              <a:t>articles</a:t>
            </a:r>
            <a:endParaRPr lang="pt-BR" sz="1400" dirty="0">
              <a:solidFill>
                <a:srgbClr val="E7AE18"/>
              </a:solidFill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0883485-C208-CE18-7FCD-81C75D3ECC34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6566661" y="5179760"/>
            <a:ext cx="775877" cy="391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E62AF75-5E2C-22B3-F998-23BE6D52071A}"/>
              </a:ext>
            </a:extLst>
          </p:cNvPr>
          <p:cNvSpPr txBox="1"/>
          <p:nvPr/>
        </p:nvSpPr>
        <p:spPr>
          <a:xfrm>
            <a:off x="7385617" y="5469135"/>
            <a:ext cx="221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Google Sans"/>
              </a:rPr>
              <a:t>dicas.html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B0AD0BF-BA53-BA9B-FC9E-7365E09C1CD3}"/>
              </a:ext>
            </a:extLst>
          </p:cNvPr>
          <p:cNvSpPr txBox="1"/>
          <p:nvPr/>
        </p:nvSpPr>
        <p:spPr>
          <a:xfrm>
            <a:off x="10308319" y="4504077"/>
            <a:ext cx="2218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Google Sans"/>
              </a:rPr>
              <a:t>artigo1.html</a:t>
            </a:r>
            <a:endParaRPr lang="pt-BR" sz="1200" dirty="0">
              <a:solidFill>
                <a:schemeClr val="bg1"/>
              </a:solidFill>
            </a:endParaRP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7A929EE-BE51-1965-59DE-CC4E39C411F6}"/>
              </a:ext>
            </a:extLst>
          </p:cNvPr>
          <p:cNvCxnSpPr>
            <a:cxnSpLocks/>
          </p:cNvCxnSpPr>
          <p:nvPr/>
        </p:nvCxnSpPr>
        <p:spPr>
          <a:xfrm flipH="1">
            <a:off x="10027965" y="4637085"/>
            <a:ext cx="231618" cy="23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AB58AF8C-BB2A-8BE8-256C-4A4F63CA2882}"/>
              </a:ext>
            </a:extLst>
          </p:cNvPr>
          <p:cNvCxnSpPr>
            <a:cxnSpLocks/>
          </p:cNvCxnSpPr>
          <p:nvPr/>
        </p:nvCxnSpPr>
        <p:spPr>
          <a:xfrm flipH="1">
            <a:off x="7335786" y="3587446"/>
            <a:ext cx="290315" cy="2599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FD207749-846C-410D-58D6-443A313C21A2}"/>
              </a:ext>
            </a:extLst>
          </p:cNvPr>
          <p:cNvSpPr txBox="1"/>
          <p:nvPr/>
        </p:nvSpPr>
        <p:spPr>
          <a:xfrm>
            <a:off x="7638636" y="3774604"/>
            <a:ext cx="221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Google Sans"/>
              </a:rPr>
              <a:t>equipamentos.html</a:t>
            </a: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66998AAB-DFD5-85F1-612D-A9D077E0F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2454258"/>
            <a:ext cx="812698" cy="81269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D4F1F1B-AC3C-5ADF-89F6-376B05F43C61}"/>
              </a:ext>
            </a:extLst>
          </p:cNvPr>
          <p:cNvSpPr txBox="1"/>
          <p:nvPr/>
        </p:nvSpPr>
        <p:spPr>
          <a:xfrm>
            <a:off x="5674257" y="2598997"/>
            <a:ext cx="234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E7AE18"/>
                </a:solidFill>
              </a:rPr>
              <a:t>Links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A4739BE7-E675-29D6-05C5-C0813BD7400F}"/>
              </a:ext>
            </a:extLst>
          </p:cNvPr>
          <p:cNvCxnSpPr>
            <a:cxnSpLocks/>
          </p:cNvCxnSpPr>
          <p:nvPr/>
        </p:nvCxnSpPr>
        <p:spPr>
          <a:xfrm flipH="1" flipV="1">
            <a:off x="6496909" y="2799052"/>
            <a:ext cx="898500" cy="215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4E0B631-8EC9-FA52-1E5D-CA040EE72D08}"/>
              </a:ext>
            </a:extLst>
          </p:cNvPr>
          <p:cNvSpPr txBox="1"/>
          <p:nvPr/>
        </p:nvSpPr>
        <p:spPr>
          <a:xfrm>
            <a:off x="7618435" y="2613134"/>
            <a:ext cx="221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Google Sans"/>
              </a:rPr>
              <a:t>links.html</a:t>
            </a: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26" name="Imagem 25" descr="Ícone&#10;&#10;Descrição gerada automaticamente">
            <a:extLst>
              <a:ext uri="{FF2B5EF4-FFF2-40B4-BE49-F238E27FC236}">
                <a16:creationId xmlns:a16="http://schemas.microsoft.com/office/drawing/2014/main" id="{6951F948-159F-3558-46BE-1F07CD502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1640645"/>
            <a:ext cx="812698" cy="812698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B8CE23F3-37D3-61C2-F53B-FD81F7FC258F}"/>
              </a:ext>
            </a:extLst>
          </p:cNvPr>
          <p:cNvSpPr txBox="1"/>
          <p:nvPr/>
        </p:nvSpPr>
        <p:spPr>
          <a:xfrm>
            <a:off x="5674257" y="1785384"/>
            <a:ext cx="234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E7AE18"/>
                </a:solidFill>
              </a:rPr>
              <a:t>Sobre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52182748-FC30-A9AB-8ECA-3EE84A0CE313}"/>
              </a:ext>
            </a:extLst>
          </p:cNvPr>
          <p:cNvCxnSpPr>
            <a:cxnSpLocks/>
          </p:cNvCxnSpPr>
          <p:nvPr/>
        </p:nvCxnSpPr>
        <p:spPr>
          <a:xfrm flipH="1" flipV="1">
            <a:off x="6496909" y="1985439"/>
            <a:ext cx="898500" cy="215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410FACB-0568-ECC4-D06E-44198EB28F0E}"/>
              </a:ext>
            </a:extLst>
          </p:cNvPr>
          <p:cNvSpPr txBox="1"/>
          <p:nvPr/>
        </p:nvSpPr>
        <p:spPr>
          <a:xfrm>
            <a:off x="7618435" y="1799521"/>
            <a:ext cx="221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solidFill>
                  <a:schemeClr val="bg1"/>
                </a:solidFill>
                <a:latin typeface="Google Sans"/>
              </a:rPr>
              <a:t>sobre.</a:t>
            </a:r>
            <a:r>
              <a:rPr lang="pt-BR" sz="2000" dirty="0">
                <a:solidFill>
                  <a:schemeClr val="bg1"/>
                </a:solidFill>
                <a:latin typeface="Google Sans"/>
              </a:rPr>
              <a:t>html</a:t>
            </a:r>
            <a:endParaRPr lang="pt-BR" sz="2000" dirty="0">
              <a:solidFill>
                <a:schemeClr val="bg1"/>
              </a:solidFill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4353FA0-C598-9FC3-703E-03182B645C0A}"/>
              </a:ext>
            </a:extLst>
          </p:cNvPr>
          <p:cNvCxnSpPr>
            <a:cxnSpLocks/>
          </p:cNvCxnSpPr>
          <p:nvPr/>
        </p:nvCxnSpPr>
        <p:spPr>
          <a:xfrm flipH="1" flipV="1">
            <a:off x="8799169" y="5010293"/>
            <a:ext cx="374773" cy="101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m 35" descr="Ícone&#10;&#10;Descrição gerada automaticamente">
            <a:extLst>
              <a:ext uri="{FF2B5EF4-FFF2-40B4-BE49-F238E27FC236}">
                <a16:creationId xmlns:a16="http://schemas.microsoft.com/office/drawing/2014/main" id="{51422039-8335-8272-CE29-75DA67BBD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68" y="4939710"/>
            <a:ext cx="246214" cy="246214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AC3A0A-0215-F9A0-5B9E-2D4CE8F89DA0}"/>
              </a:ext>
            </a:extLst>
          </p:cNvPr>
          <p:cNvSpPr txBox="1"/>
          <p:nvPr/>
        </p:nvSpPr>
        <p:spPr>
          <a:xfrm>
            <a:off x="9438989" y="4840636"/>
            <a:ext cx="1777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E7AE18"/>
                </a:solidFill>
              </a:rPr>
              <a:t>configuracao</a:t>
            </a:r>
            <a:r>
              <a:rPr lang="pt-BR" sz="1400" dirty="0">
                <a:solidFill>
                  <a:srgbClr val="E7AE18"/>
                </a:solidFill>
              </a:rPr>
              <a:t>-de-instrumento-musical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C3D051E-3377-C5F9-263D-52723877F1F8}"/>
              </a:ext>
            </a:extLst>
          </p:cNvPr>
          <p:cNvSpPr txBox="1"/>
          <p:nvPr/>
        </p:nvSpPr>
        <p:spPr>
          <a:xfrm>
            <a:off x="9438989" y="5359461"/>
            <a:ext cx="1319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E7AE18"/>
                </a:solidFill>
              </a:rPr>
              <a:t>Teoria-musical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2F1A1DB6-DA55-1DD5-9070-911219EE7D13}"/>
              </a:ext>
            </a:extLst>
          </p:cNvPr>
          <p:cNvCxnSpPr>
            <a:cxnSpLocks/>
          </p:cNvCxnSpPr>
          <p:nvPr/>
        </p:nvCxnSpPr>
        <p:spPr>
          <a:xfrm flipH="1" flipV="1">
            <a:off x="8807804" y="5222258"/>
            <a:ext cx="341079" cy="1347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agem 53" descr="Ícone&#10;&#10;Descrição gerada automaticamente">
            <a:extLst>
              <a:ext uri="{FF2B5EF4-FFF2-40B4-BE49-F238E27FC236}">
                <a16:creationId xmlns:a16="http://schemas.microsoft.com/office/drawing/2014/main" id="{B4964D52-3BD9-4595-D5DE-524D18418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309" y="5422020"/>
            <a:ext cx="246214" cy="246214"/>
          </a:xfrm>
          <a:prstGeom prst="rect">
            <a:avLst/>
          </a:prstGeom>
        </p:spPr>
      </p:pic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5810B5CC-624D-B3A3-1336-E4BBDBC112D1}"/>
              </a:ext>
            </a:extLst>
          </p:cNvPr>
          <p:cNvCxnSpPr>
            <a:cxnSpLocks/>
          </p:cNvCxnSpPr>
          <p:nvPr/>
        </p:nvCxnSpPr>
        <p:spPr>
          <a:xfrm flipH="1">
            <a:off x="8727845" y="4689065"/>
            <a:ext cx="383671" cy="882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786EBE25-4C85-AB88-9CE9-BA867BD84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942" y="4608351"/>
            <a:ext cx="246214" cy="246214"/>
          </a:xfrm>
          <a:prstGeom prst="rect">
            <a:avLst/>
          </a:prstGeom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0E86A0DF-2D48-D4DE-6CF2-A8A3B7825399}"/>
              </a:ext>
            </a:extLst>
          </p:cNvPr>
          <p:cNvSpPr txBox="1"/>
          <p:nvPr/>
        </p:nvSpPr>
        <p:spPr>
          <a:xfrm>
            <a:off x="9468892" y="4524028"/>
            <a:ext cx="634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E7AE18"/>
                </a:solidFill>
              </a:rPr>
              <a:t>audio</a:t>
            </a:r>
            <a:endParaRPr lang="pt-BR" sz="1400" dirty="0">
              <a:solidFill>
                <a:srgbClr val="E7AE18"/>
              </a:solidFill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72A91BCC-D486-C920-749A-E3E3B5C5A57F}"/>
              </a:ext>
            </a:extLst>
          </p:cNvPr>
          <p:cNvSpPr txBox="1"/>
          <p:nvPr/>
        </p:nvSpPr>
        <p:spPr>
          <a:xfrm>
            <a:off x="11187628" y="4856835"/>
            <a:ext cx="2218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Google Sans"/>
              </a:rPr>
              <a:t>artigo1.html</a:t>
            </a:r>
            <a:endParaRPr lang="pt-BR" sz="1200" dirty="0">
              <a:solidFill>
                <a:schemeClr val="bg1"/>
              </a:solidFill>
            </a:endParaRP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84A95B7-7F4E-B98F-2E6C-688CFF2B8655}"/>
              </a:ext>
            </a:extLst>
          </p:cNvPr>
          <p:cNvCxnSpPr>
            <a:cxnSpLocks/>
          </p:cNvCxnSpPr>
          <p:nvPr/>
        </p:nvCxnSpPr>
        <p:spPr>
          <a:xfrm flipH="1">
            <a:off x="10907274" y="5016347"/>
            <a:ext cx="231618" cy="23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B4A512BA-064B-5D04-8EC2-C0389500E81F}"/>
              </a:ext>
            </a:extLst>
          </p:cNvPr>
          <p:cNvSpPr txBox="1"/>
          <p:nvPr/>
        </p:nvSpPr>
        <p:spPr>
          <a:xfrm>
            <a:off x="10967586" y="5340520"/>
            <a:ext cx="2218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Google Sans"/>
              </a:rPr>
              <a:t>artigo1.html</a:t>
            </a:r>
            <a:endParaRPr lang="pt-BR" sz="1200" dirty="0">
              <a:solidFill>
                <a:schemeClr val="bg1"/>
              </a:solidFill>
            </a:endParaRPr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53ECCC1A-E01F-7635-AFBD-078D9CCF2474}"/>
              </a:ext>
            </a:extLst>
          </p:cNvPr>
          <p:cNvCxnSpPr>
            <a:cxnSpLocks/>
          </p:cNvCxnSpPr>
          <p:nvPr/>
        </p:nvCxnSpPr>
        <p:spPr>
          <a:xfrm flipH="1">
            <a:off x="10687232" y="5500032"/>
            <a:ext cx="231618" cy="23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F0DDA7B-4881-4860-B9C0-C78FF25599B3}"/>
              </a:ext>
            </a:extLst>
          </p:cNvPr>
          <p:cNvCxnSpPr>
            <a:cxnSpLocks/>
          </p:cNvCxnSpPr>
          <p:nvPr/>
        </p:nvCxnSpPr>
        <p:spPr>
          <a:xfrm flipH="1" flipV="1">
            <a:off x="8807804" y="5406145"/>
            <a:ext cx="428564" cy="463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D9FEE8E5-0B91-3D53-3996-D877A3D86B95}"/>
              </a:ext>
            </a:extLst>
          </p:cNvPr>
          <p:cNvCxnSpPr>
            <a:cxnSpLocks/>
          </p:cNvCxnSpPr>
          <p:nvPr/>
        </p:nvCxnSpPr>
        <p:spPr>
          <a:xfrm flipH="1" flipV="1">
            <a:off x="8758377" y="5540338"/>
            <a:ext cx="565231" cy="7660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D8B216FC-E5C7-51DA-86E1-533E6FF7D004}"/>
              </a:ext>
            </a:extLst>
          </p:cNvPr>
          <p:cNvCxnSpPr>
            <a:cxnSpLocks/>
          </p:cNvCxnSpPr>
          <p:nvPr/>
        </p:nvCxnSpPr>
        <p:spPr>
          <a:xfrm flipH="1" flipV="1">
            <a:off x="8703939" y="5706441"/>
            <a:ext cx="619669" cy="10102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ADC1DFF3-EA7D-8441-ECDC-ED7C4C9F6E20}"/>
              </a:ext>
            </a:extLst>
          </p:cNvPr>
          <p:cNvSpPr txBox="1"/>
          <p:nvPr/>
        </p:nvSpPr>
        <p:spPr>
          <a:xfrm>
            <a:off x="9296762" y="5730228"/>
            <a:ext cx="2218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Google Sans"/>
              </a:rPr>
              <a:t>dicas-audio.html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15007C0-A57A-8310-D021-FBBB84F3489A}"/>
              </a:ext>
            </a:extLst>
          </p:cNvPr>
          <p:cNvSpPr txBox="1"/>
          <p:nvPr/>
        </p:nvSpPr>
        <p:spPr>
          <a:xfrm>
            <a:off x="9334416" y="6192810"/>
            <a:ext cx="2218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Google Sans"/>
              </a:rPr>
              <a:t>dicas-sound-design.html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C3055BBE-C692-5DA2-B638-99B892819452}"/>
              </a:ext>
            </a:extLst>
          </p:cNvPr>
          <p:cNvSpPr txBox="1"/>
          <p:nvPr/>
        </p:nvSpPr>
        <p:spPr>
          <a:xfrm>
            <a:off x="9370308" y="6516892"/>
            <a:ext cx="2218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Google Sans"/>
              </a:rPr>
              <a:t>dicas-teoria-musical.html</a:t>
            </a:r>
            <a:endParaRPr lang="pt-BR" sz="1200" dirty="0">
              <a:solidFill>
                <a:schemeClr val="bg1"/>
              </a:solidFill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38966C2-2833-58CD-5150-23DCF1DA72A6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9690226" y="3444261"/>
            <a:ext cx="155142" cy="692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46F04D4-B22E-86A6-7EE5-61F18A3CFAFB}"/>
              </a:ext>
            </a:extLst>
          </p:cNvPr>
          <p:cNvSpPr txBox="1"/>
          <p:nvPr/>
        </p:nvSpPr>
        <p:spPr>
          <a:xfrm>
            <a:off x="9845368" y="3313456"/>
            <a:ext cx="1639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Google Sans"/>
              </a:rPr>
              <a:t>t</a:t>
            </a:r>
            <a:r>
              <a:rPr lang="pt-BR" sz="1100" b="0" i="0" dirty="0">
                <a:solidFill>
                  <a:schemeClr val="bg1"/>
                </a:solidFill>
                <a:effectLst/>
                <a:latin typeface="Google Sans"/>
              </a:rPr>
              <a:t>ipos-de-teclado</a:t>
            </a:r>
            <a:r>
              <a:rPr lang="pt-BR" sz="1100" dirty="0">
                <a:solidFill>
                  <a:schemeClr val="bg1"/>
                </a:solidFill>
                <a:latin typeface="Google Sans"/>
              </a:rPr>
              <a:t>.html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0A3E54A4-6220-5641-CBD2-3F20379E918F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9488250" y="2509938"/>
            <a:ext cx="349006" cy="7570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E72D3C4B-0F0B-BC9F-4791-0307525A6C43}"/>
              </a:ext>
            </a:extLst>
          </p:cNvPr>
          <p:cNvSpPr txBox="1"/>
          <p:nvPr/>
        </p:nvSpPr>
        <p:spPr>
          <a:xfrm>
            <a:off x="9837256" y="2379133"/>
            <a:ext cx="1639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0" i="0" dirty="0">
                <a:solidFill>
                  <a:schemeClr val="bg1"/>
                </a:solidFill>
                <a:effectLst/>
                <a:latin typeface="Google Sans"/>
              </a:rPr>
              <a:t>Interfa</a:t>
            </a:r>
            <a:r>
              <a:rPr lang="pt-BR" sz="1100" dirty="0">
                <a:solidFill>
                  <a:schemeClr val="bg1"/>
                </a:solidFill>
                <a:latin typeface="Google Sans"/>
              </a:rPr>
              <a:t>ces-de-audio.html</a:t>
            </a:r>
          </a:p>
        </p:txBody>
      </p:sp>
    </p:spTree>
    <p:extLst>
      <p:ext uri="{BB962C8B-B14F-4D97-AF65-F5344CB8AC3E}">
        <p14:creationId xmlns:p14="http://schemas.microsoft.com/office/powerpoint/2010/main" val="2627768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74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DE ASSIS FILHO</dc:creator>
  <cp:lastModifiedBy>LUCAS SANTOS DA SILVA</cp:lastModifiedBy>
  <cp:revision>15</cp:revision>
  <dcterms:created xsi:type="dcterms:W3CDTF">2024-01-24T19:51:42Z</dcterms:created>
  <dcterms:modified xsi:type="dcterms:W3CDTF">2024-04-15T16:05:39Z</dcterms:modified>
</cp:coreProperties>
</file>