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ED729-68E3-E8B6-B9A6-41A15048B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5EF595-6DEA-070B-6499-BEB7C18C9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2C225-9851-1997-9F2E-76872A3C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2548CB-927D-DF0D-54DE-D375FC51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6953B2-D3CC-7D0A-26D4-11BCCFF8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56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1B191-BAC3-BF34-B5C2-4546BD54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5264C3-2B28-C16E-18AF-FD3D6E20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979E8-5553-6490-B105-E7E7EB39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9E646-D2D5-F6E5-F1C7-84D6DA4B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DF7A9-DE38-655D-F145-9781F5B8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6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598A2E-AAE1-0DDC-133C-62A9CE220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9D333E-E1B8-4AC7-0ED1-BD9CD9D9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4C03AE-99AE-9751-5252-3F64DA43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A43EA-E9AE-BB4A-80D4-A67615D7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6013A-2BBE-CA8B-3E0B-150BD4AE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54CB8-4A6B-BFB8-9FC2-F1858986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3A555-71B8-E279-90D0-B0587A14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BC069-3FEF-1FC5-78AB-37D01CE0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03874B-ECE6-D61F-4723-FD1F09DC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CBEAD-9675-D023-82C9-1B1E3D43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FEFCA-0CDA-0D6F-1716-18225E4E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0F3C8E-A701-2891-9C3E-DC712A80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0A52B2-0D7E-1D88-4E78-B4E756D7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47CF8-6219-DA65-0319-14CAD644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CA562-E103-55AD-6BF7-F43D51AF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3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08CC2-347C-0044-4AB1-14920049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4E0A0-E037-7FAF-8991-0345889EB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D41E89-D4E1-27BC-097C-33A758D9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DC00D8-E542-2085-0E29-3EAA1CE5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08811B-71C4-AF99-54D4-748AB493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E5070-89CE-0756-74E0-66B92A05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4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43521-776C-2966-95CD-2ADDE6D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A4EBFC-28AA-0817-28B6-3250CF2B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034C93-351B-9457-D09C-DD49E0E04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43D2FC-D3C5-FB54-31C8-5D37B0509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D48F10-02CC-772C-D0E0-DF2A6F046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E79603-416B-5991-F153-F6CC4772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552AAF-9ED5-B1B6-EDDA-380345C3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FFA77E-827C-5EBD-40B0-C01C6710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45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08F58-EF36-BB13-2855-75C4FF50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8EC5E9-09AF-DFC1-4E77-F43806AA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D788F-8F8F-4C3F-EDF6-2D081678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4FC82E-CC41-7715-FF46-3A008AD4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5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45E7D9-4707-7891-BF2C-75890F4C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6239D4-526C-3E66-D12C-CF18D911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D26DC0-2002-16FF-F787-EBA9DB2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FEFB6-E3FF-4409-80DA-4327773C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4B79A-75F4-2066-563A-2206C974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62039-B6CE-E1B4-8BE1-0CCBC0117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F003E-A9C9-AB66-F532-7B1C3B7F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3E531-8B9D-58D9-64E0-BC0E7C0F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DA1BC1-B349-AEA2-ACD9-D1A063B6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73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33467-2575-4F86-E779-4D065C23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5E0C-7C36-DB04-BEB4-DFC1E3857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D2BE0-6892-282C-2CE6-8AF169FA5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94765-C2A4-7210-F4A1-498FAFBB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4D447-2467-6915-6D30-4D1CA4F4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DA3519-91C8-68E8-A41A-8713F5A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4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208148-198B-B2FF-0C3A-8C56DBE9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E65A18-D637-A0B8-E266-A954EB2D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10552-F868-9591-1411-A26DA2FC1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C187-3A93-41AE-96C4-5E22A068EDE2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9A725-6513-C465-3E06-B0B1FC0A4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5D8E90-0FAB-61AC-EA79-794313CCE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9433-FDB3-477E-825A-1A74730BE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lima1.cptec.inpe.br/monitoramentobrasil/pt" TargetMode="External"/><Relationship Id="rId2" Type="http://schemas.openxmlformats.org/officeDocument/2006/relationships/hyperlink" Target="https://info.dengue.mat.br/services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preprocessing-time-series-data-for-supervised-learning-2e27493f44a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81A7270-478F-9727-7D88-45628C2A78E2}"/>
              </a:ext>
            </a:extLst>
          </p:cNvPr>
          <p:cNvSpPr/>
          <p:nvPr/>
        </p:nvSpPr>
        <p:spPr>
          <a:xfrm>
            <a:off x="5285334" y="3233172"/>
            <a:ext cx="1867822" cy="78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Dengue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ABAFC8-F9FB-12A2-89B0-67D2D6CBBF72}"/>
              </a:ext>
            </a:extLst>
          </p:cNvPr>
          <p:cNvSpPr/>
          <p:nvPr/>
        </p:nvSpPr>
        <p:spPr>
          <a:xfrm>
            <a:off x="5285334" y="5376049"/>
            <a:ext cx="1830836" cy="849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Renda Per Capita por cidade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B9D5071-F48D-9719-B212-FF7C6CF7C9B1}"/>
              </a:ext>
            </a:extLst>
          </p:cNvPr>
          <p:cNvSpPr/>
          <p:nvPr/>
        </p:nvSpPr>
        <p:spPr>
          <a:xfrm>
            <a:off x="2102224" y="2774658"/>
            <a:ext cx="1830836" cy="8496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Temperatura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9D85AD-1A8A-B253-DD59-617C5CBD4615}"/>
              </a:ext>
            </a:extLst>
          </p:cNvPr>
          <p:cNvSpPr/>
          <p:nvPr/>
        </p:nvSpPr>
        <p:spPr>
          <a:xfrm>
            <a:off x="2102224" y="1405478"/>
            <a:ext cx="1830836" cy="893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Saneamento Básico por cidade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7EEE99-F153-3ED6-B09F-EC3F44DA3CB2}"/>
              </a:ext>
            </a:extLst>
          </p:cNvPr>
          <p:cNvSpPr txBox="1"/>
          <p:nvPr/>
        </p:nvSpPr>
        <p:spPr>
          <a:xfrm>
            <a:off x="451836" y="154224"/>
            <a:ext cx="935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Quais regiões (municípios) são mais afetadas pela Dengue e sazonalidade das ocorrências previstas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2146B0-7AA8-2EB4-35D0-1E18C082F9FA}"/>
              </a:ext>
            </a:extLst>
          </p:cNvPr>
          <p:cNvSpPr/>
          <p:nvPr/>
        </p:nvSpPr>
        <p:spPr>
          <a:xfrm>
            <a:off x="8705782" y="4670101"/>
            <a:ext cx="1960629" cy="879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Notificações semanais por cidade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052ED14-02B8-6D38-7E54-EB4352DB859A}"/>
              </a:ext>
            </a:extLst>
          </p:cNvPr>
          <p:cNvSpPr/>
          <p:nvPr/>
        </p:nvSpPr>
        <p:spPr>
          <a:xfrm>
            <a:off x="8705782" y="3348961"/>
            <a:ext cx="1960629" cy="879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Arbovirose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9AEDA76-86A5-1F58-4056-67BCF081C031}"/>
              </a:ext>
            </a:extLst>
          </p:cNvPr>
          <p:cNvSpPr/>
          <p:nvPr/>
        </p:nvSpPr>
        <p:spPr>
          <a:xfrm>
            <a:off x="5285334" y="998714"/>
            <a:ext cx="1867822" cy="879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Estado com </a:t>
            </a:r>
            <a:r>
              <a:rPr lang="pt-BR" dirty="0" err="1">
                <a:solidFill>
                  <a:schemeClr val="tx1"/>
                </a:solidFill>
              </a:rPr>
              <a:t>Codigo</a:t>
            </a:r>
            <a:r>
              <a:rPr lang="pt-BR" dirty="0">
                <a:solidFill>
                  <a:schemeClr val="tx1"/>
                </a:solidFill>
              </a:rPr>
              <a:t> Estado IBGE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30D7BA3-A828-2297-835D-DBF8B69F2EE8}"/>
              </a:ext>
            </a:extLst>
          </p:cNvPr>
          <p:cNvSpPr/>
          <p:nvPr/>
        </p:nvSpPr>
        <p:spPr>
          <a:xfrm>
            <a:off x="8705782" y="2034597"/>
            <a:ext cx="1859811" cy="879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Cidade com código cidade IBGE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8158FAA-92A5-CBBC-AAED-B64DF2F423D3}"/>
              </a:ext>
            </a:extLst>
          </p:cNvPr>
          <p:cNvSpPr/>
          <p:nvPr/>
        </p:nvSpPr>
        <p:spPr>
          <a:xfrm>
            <a:off x="2102224" y="4045785"/>
            <a:ext cx="1830836" cy="8496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Umidade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FC7C7D6-0C85-DDCA-4203-C30F8CDBDC3E}"/>
              </a:ext>
            </a:extLst>
          </p:cNvPr>
          <p:cNvSpPr/>
          <p:nvPr/>
        </p:nvSpPr>
        <p:spPr>
          <a:xfrm>
            <a:off x="2102224" y="5146519"/>
            <a:ext cx="1830836" cy="8496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Índice Pluviométrico</a:t>
            </a:r>
          </a:p>
        </p:txBody>
      </p:sp>
    </p:spTree>
    <p:extLst>
      <p:ext uri="{BB962C8B-B14F-4D97-AF65-F5344CB8AC3E}">
        <p14:creationId xmlns:p14="http://schemas.microsoft.com/office/powerpoint/2010/main" val="23344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6CAD3B-84DA-ABA0-515F-414C56F9E8AA}"/>
              </a:ext>
            </a:extLst>
          </p:cNvPr>
          <p:cNvSpPr txBox="1"/>
          <p:nvPr/>
        </p:nvSpPr>
        <p:spPr>
          <a:xfrm>
            <a:off x="654908" y="309485"/>
            <a:ext cx="630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Entregas</a:t>
            </a:r>
          </a:p>
          <a:p>
            <a:r>
              <a:rPr lang="pt-BR" dirty="0"/>
              <a:t>Ferramenta: Dash</a:t>
            </a:r>
          </a:p>
          <a:p>
            <a:r>
              <a:rPr lang="pt-BR" dirty="0"/>
              <a:t>Dashboards interativos por região, data, tipo Doença (arbovirose)</a:t>
            </a:r>
          </a:p>
          <a:p>
            <a:r>
              <a:rPr lang="pt-BR" dirty="0"/>
              <a:t>Previsão por região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FB9CA0-9AAA-FE9B-E7FF-EC2F11BB04DA}"/>
              </a:ext>
            </a:extLst>
          </p:cNvPr>
          <p:cNvSpPr txBox="1"/>
          <p:nvPr/>
        </p:nvSpPr>
        <p:spPr>
          <a:xfrm>
            <a:off x="654908" y="1928559"/>
            <a:ext cx="3804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Metodologia</a:t>
            </a:r>
          </a:p>
          <a:p>
            <a:r>
              <a:rPr lang="pt-BR" dirty="0"/>
              <a:t>Série temporal com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0EC72E-F65D-297F-1E4A-91C4B05F71C8}"/>
              </a:ext>
            </a:extLst>
          </p:cNvPr>
          <p:cNvSpPr txBox="1"/>
          <p:nvPr/>
        </p:nvSpPr>
        <p:spPr>
          <a:xfrm>
            <a:off x="654908" y="3153026"/>
            <a:ext cx="6917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Arquitetura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da Arquitetura (Docker, definir armazenamento, carga,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da imagem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Subir no GIT</a:t>
            </a:r>
          </a:p>
        </p:txBody>
      </p:sp>
    </p:spTree>
    <p:extLst>
      <p:ext uri="{BB962C8B-B14F-4D97-AF65-F5344CB8AC3E}">
        <p14:creationId xmlns:p14="http://schemas.microsoft.com/office/powerpoint/2010/main" val="216935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8D4A66E-A1E8-3E8B-1F0E-9B7F1613DAC5}"/>
              </a:ext>
            </a:extLst>
          </p:cNvPr>
          <p:cNvSpPr txBox="1"/>
          <p:nvPr/>
        </p:nvSpPr>
        <p:spPr>
          <a:xfrm>
            <a:off x="210065" y="5313405"/>
            <a:ext cx="11161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Descrição dos códigos dos municípios: https://ibge.gov.br/explica/codigos-dos-municipios.php</a:t>
            </a:r>
          </a:p>
          <a:p>
            <a:r>
              <a:rPr lang="pt-BR" dirty="0"/>
              <a:t>Informações sobre dengue: </a:t>
            </a:r>
            <a:r>
              <a:rPr lang="pt-BR" dirty="0">
                <a:hlinkClick r:id="rId2"/>
              </a:rPr>
              <a:t>https://info.dengue.mat.br/services/api</a:t>
            </a:r>
            <a:endParaRPr lang="pt-BR" dirty="0"/>
          </a:p>
          <a:p>
            <a:r>
              <a:rPr lang="pt-BR" dirty="0"/>
              <a:t>Indice pluviométrico - </a:t>
            </a:r>
            <a:r>
              <a:rPr lang="pt-BR" dirty="0">
                <a:hlinkClick r:id="rId3"/>
              </a:rPr>
              <a:t>http://clima1.cptec.inpe.br/monitoramentobrasil/pt</a:t>
            </a:r>
            <a:endParaRPr lang="pt-BR" dirty="0"/>
          </a:p>
          <a:p>
            <a:r>
              <a:rPr lang="pt-BR" dirty="0"/>
              <a:t>Explicações sobre séries temporais </a:t>
            </a:r>
            <a:r>
              <a:rPr lang="pt-BR" dirty="0">
                <a:hlinkClick r:id="rId4"/>
              </a:rPr>
              <a:t>https://towardsdatascience.com/preprocessing-time-series-data-for-supervised-learning-2e27493f44ae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990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Clovis Facchini</dc:creator>
  <cp:lastModifiedBy>Clovis Facchini</cp:lastModifiedBy>
  <cp:revision>14</cp:revision>
  <dcterms:created xsi:type="dcterms:W3CDTF">2023-05-16T00:40:43Z</dcterms:created>
  <dcterms:modified xsi:type="dcterms:W3CDTF">2023-05-16T01:56:06Z</dcterms:modified>
</cp:coreProperties>
</file>