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20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88D3-AF05-472E-868D-FCD25A2780DC}" type="datetimeFigureOut">
              <a:rPr lang="pt-BR" smtClean="0"/>
              <a:t>15/11/2011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D96A6-C6B9-4C72-AE02-D5FB5458FC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77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88D3-AF05-472E-868D-FCD25A2780DC}" type="datetimeFigureOut">
              <a:rPr lang="pt-BR" smtClean="0"/>
              <a:t>15/11/2011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D96A6-C6B9-4C72-AE02-D5FB5458FC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12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88D3-AF05-472E-868D-FCD25A2780DC}" type="datetimeFigureOut">
              <a:rPr lang="pt-BR" smtClean="0"/>
              <a:t>15/11/2011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D96A6-C6B9-4C72-AE02-D5FB5458FC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9320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88D3-AF05-472E-868D-FCD25A2780DC}" type="datetimeFigureOut">
              <a:rPr lang="pt-BR" smtClean="0"/>
              <a:t>15/11/2011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D96A6-C6B9-4C72-AE02-D5FB5458FC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6198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88D3-AF05-472E-868D-FCD25A2780DC}" type="datetimeFigureOut">
              <a:rPr lang="pt-BR" smtClean="0"/>
              <a:t>15/11/2011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D96A6-C6B9-4C72-AE02-D5FB5458FC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0056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88D3-AF05-472E-868D-FCD25A2780DC}" type="datetimeFigureOut">
              <a:rPr lang="pt-BR" smtClean="0"/>
              <a:t>15/11/2011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D96A6-C6B9-4C72-AE02-D5FB5458FC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0585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88D3-AF05-472E-868D-FCD25A2780DC}" type="datetimeFigureOut">
              <a:rPr lang="pt-BR" smtClean="0"/>
              <a:t>15/11/2011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D96A6-C6B9-4C72-AE02-D5FB5458FC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4630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88D3-AF05-472E-868D-FCD25A2780DC}" type="datetimeFigureOut">
              <a:rPr lang="pt-BR" smtClean="0"/>
              <a:t>15/11/2011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D96A6-C6B9-4C72-AE02-D5FB5458FC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632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88D3-AF05-472E-868D-FCD25A2780DC}" type="datetimeFigureOut">
              <a:rPr lang="pt-BR" smtClean="0"/>
              <a:t>15/11/2011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D96A6-C6B9-4C72-AE02-D5FB5458FC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814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88D3-AF05-472E-868D-FCD25A2780DC}" type="datetimeFigureOut">
              <a:rPr lang="pt-BR" smtClean="0"/>
              <a:t>15/11/2011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D96A6-C6B9-4C72-AE02-D5FB5458FC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1690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88D3-AF05-472E-868D-FCD25A2780DC}" type="datetimeFigureOut">
              <a:rPr lang="pt-BR" smtClean="0"/>
              <a:t>15/11/2011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D96A6-C6B9-4C72-AE02-D5FB5458FC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384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388D3-AF05-472E-868D-FCD25A2780DC}" type="datetimeFigureOut">
              <a:rPr lang="pt-BR" smtClean="0"/>
              <a:t>15/11/2011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D96A6-C6B9-4C72-AE02-D5FB5458FC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6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3707904" y="727295"/>
            <a:ext cx="792088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C1</a:t>
            </a:r>
          </a:p>
        </p:txBody>
      </p:sp>
      <p:sp>
        <p:nvSpPr>
          <p:cNvPr id="5" name="Retângulo de cantos arredondados 4"/>
          <p:cNvSpPr/>
          <p:nvPr/>
        </p:nvSpPr>
        <p:spPr>
          <a:xfrm>
            <a:off x="1835696" y="1775343"/>
            <a:ext cx="792088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L1</a:t>
            </a:r>
            <a:endParaRPr lang="pt-BR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2771800" y="1775343"/>
            <a:ext cx="792088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L2</a:t>
            </a:r>
            <a:endParaRPr lang="pt-BR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4644008" y="1775343"/>
            <a:ext cx="792088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L4</a:t>
            </a:r>
            <a:endParaRPr lang="pt-BR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5580112" y="1775343"/>
            <a:ext cx="792088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L5</a:t>
            </a:r>
            <a:endParaRPr lang="pt-BR" dirty="0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3707904" y="1775343"/>
            <a:ext cx="792088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L3</a:t>
            </a:r>
            <a:endParaRPr lang="pt-BR" dirty="0"/>
          </a:p>
        </p:txBody>
      </p:sp>
      <p:cxnSp>
        <p:nvCxnSpPr>
          <p:cNvPr id="17" name="Conector de seta reta 16"/>
          <p:cNvCxnSpPr>
            <a:stCxn id="4" idx="2"/>
            <a:endCxn id="5" idx="0"/>
          </p:cNvCxnSpPr>
          <p:nvPr/>
        </p:nvCxnSpPr>
        <p:spPr>
          <a:xfrm flipH="1">
            <a:off x="2231740" y="1087335"/>
            <a:ext cx="1872208" cy="688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4" idx="2"/>
            <a:endCxn id="10" idx="0"/>
          </p:cNvCxnSpPr>
          <p:nvPr/>
        </p:nvCxnSpPr>
        <p:spPr>
          <a:xfrm>
            <a:off x="4103948" y="1087335"/>
            <a:ext cx="0" cy="688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stCxn id="4" idx="2"/>
            <a:endCxn id="6" idx="0"/>
          </p:cNvCxnSpPr>
          <p:nvPr/>
        </p:nvCxnSpPr>
        <p:spPr>
          <a:xfrm flipH="1">
            <a:off x="3167844" y="1087335"/>
            <a:ext cx="936104" cy="688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4" idx="2"/>
            <a:endCxn id="7" idx="0"/>
          </p:cNvCxnSpPr>
          <p:nvPr/>
        </p:nvCxnSpPr>
        <p:spPr>
          <a:xfrm>
            <a:off x="4103948" y="1087335"/>
            <a:ext cx="936104" cy="688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>
            <a:stCxn id="4" idx="2"/>
            <a:endCxn id="9" idx="0"/>
          </p:cNvCxnSpPr>
          <p:nvPr/>
        </p:nvCxnSpPr>
        <p:spPr>
          <a:xfrm>
            <a:off x="4103948" y="1087335"/>
            <a:ext cx="1872208" cy="688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2771800" y="115271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</a:t>
            </a:r>
            <a:endParaRPr lang="pt-BR" dirty="0" smtClean="0"/>
          </a:p>
        </p:txBody>
      </p:sp>
      <p:sp>
        <p:nvSpPr>
          <p:cNvPr id="34" name="CaixaDeTexto 33"/>
          <p:cNvSpPr txBox="1"/>
          <p:nvPr/>
        </p:nvSpPr>
        <p:spPr>
          <a:xfrm>
            <a:off x="3488259" y="140601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b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4412964" y="13499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5164274" y="118059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3809052" y="1246775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5348631" y="72192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UM (6,2)</a:t>
            </a:r>
            <a:endParaRPr lang="pt-BR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6643027" y="1766051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UM (5,1)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784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19</Words>
  <Application>Microsoft Office PowerPoint</Application>
  <PresentationFormat>Apresentação na tela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Company>Gardenal 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Sperotto</dc:creator>
  <cp:lastModifiedBy>Sperotto</cp:lastModifiedBy>
  <cp:revision>3</cp:revision>
  <dcterms:created xsi:type="dcterms:W3CDTF">2011-11-15T17:11:04Z</dcterms:created>
  <dcterms:modified xsi:type="dcterms:W3CDTF">2011-11-16T00:43:54Z</dcterms:modified>
</cp:coreProperties>
</file>