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7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94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0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69EB-6C36-4107-B8A0-EF39FE9C81BA}" type="datetimeFigureOut">
              <a:rPr lang="pt-BR" smtClean="0"/>
              <a:t>20/11/2011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CE6C-DFF1-4603-A12D-8C5D71092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3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391873" y="22464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 Black" pitchFamily="34" charset="0"/>
              </a:rPr>
              <a:t>L1</a:t>
            </a:r>
            <a:endParaRPr lang="pt-BR" sz="1000" b="1" dirty="0">
              <a:latin typeface="Arial Black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111953" y="76599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2225337" y="76599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6566909" y="76599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173807" y="116789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6567064" y="116789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6961624" y="116789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4" name="Elipse 73"/>
          <p:cNvSpPr/>
          <p:nvPr/>
        </p:nvSpPr>
        <p:spPr>
          <a:xfrm>
            <a:off x="3679280" y="76599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6" name="Elipse 75"/>
          <p:cNvSpPr/>
          <p:nvPr/>
        </p:nvSpPr>
        <p:spPr>
          <a:xfrm>
            <a:off x="4719265" y="116789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5112522" y="116789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5507082" y="116789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3294589" y="115892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3687846" y="115892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4082406" y="115892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1840047" y="115892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2233304" y="115892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2627864" y="115892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4391873" y="151896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 Black" pitchFamily="34" charset="0"/>
              </a:rPr>
              <a:t>L2</a:t>
            </a:r>
            <a:endParaRPr lang="pt-BR" sz="1000" b="1" dirty="0">
              <a:latin typeface="Arial Black" pitchFamily="34" charset="0"/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5111953" y="206031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2225337" y="206031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91" name="Elipse 90"/>
          <p:cNvSpPr/>
          <p:nvPr/>
        </p:nvSpPr>
        <p:spPr>
          <a:xfrm>
            <a:off x="6566909" y="206031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6173807" y="24622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93" name="Elipse 92"/>
          <p:cNvSpPr/>
          <p:nvPr/>
        </p:nvSpPr>
        <p:spPr>
          <a:xfrm>
            <a:off x="6567064" y="24622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6961624" y="24622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679280" y="206031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4719265" y="24622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97" name="Elipse 96"/>
          <p:cNvSpPr/>
          <p:nvPr/>
        </p:nvSpPr>
        <p:spPr>
          <a:xfrm>
            <a:off x="5112522" y="24622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5507082" y="24622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3294589" y="245325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00" name="Elipse 99"/>
          <p:cNvSpPr/>
          <p:nvPr/>
        </p:nvSpPr>
        <p:spPr>
          <a:xfrm>
            <a:off x="3687846" y="245325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4082406" y="245325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1840047" y="245325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2233304" y="245325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2627864" y="245325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4391873" y="2794857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 Black" pitchFamily="34" charset="0"/>
              </a:rPr>
              <a:t>L3</a:t>
            </a:r>
            <a:endParaRPr lang="pt-BR" sz="1000" b="1" dirty="0">
              <a:latin typeface="Arial Black" pitchFamily="34" charset="0"/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5111953" y="33362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2225337" y="33362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08" name="Elipse 107"/>
          <p:cNvSpPr/>
          <p:nvPr/>
        </p:nvSpPr>
        <p:spPr>
          <a:xfrm>
            <a:off x="6566909" y="33362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6173807" y="373811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10" name="Elipse 109"/>
          <p:cNvSpPr/>
          <p:nvPr/>
        </p:nvSpPr>
        <p:spPr>
          <a:xfrm>
            <a:off x="6567064" y="373811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961624" y="373811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3679280" y="33362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4719265" y="373811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14" name="Elipse 113"/>
          <p:cNvSpPr/>
          <p:nvPr/>
        </p:nvSpPr>
        <p:spPr>
          <a:xfrm>
            <a:off x="5112522" y="373811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5" name="Elipse 114"/>
          <p:cNvSpPr/>
          <p:nvPr/>
        </p:nvSpPr>
        <p:spPr>
          <a:xfrm>
            <a:off x="5507082" y="373811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6" name="Elipse 115"/>
          <p:cNvSpPr/>
          <p:nvPr/>
        </p:nvSpPr>
        <p:spPr>
          <a:xfrm>
            <a:off x="3294589" y="372914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17" name="Elipse 116"/>
          <p:cNvSpPr/>
          <p:nvPr/>
        </p:nvSpPr>
        <p:spPr>
          <a:xfrm>
            <a:off x="3687846" y="372914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4082406" y="372914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1840047" y="372914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2233304" y="372914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2627864" y="372914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4391873" y="407172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 Black" pitchFamily="34" charset="0"/>
              </a:rPr>
              <a:t>L4</a:t>
            </a:r>
            <a:endParaRPr lang="pt-BR" sz="1000" b="1" dirty="0">
              <a:latin typeface="Arial Black" pitchFamily="34" charset="0"/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5111953" y="4613066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2225337" y="4613066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 Black" pitchFamily="34" charset="0"/>
              </a:rPr>
              <a:t>L1</a:t>
            </a:r>
            <a:endParaRPr lang="pt-BR" sz="1000" b="1" dirty="0">
              <a:latin typeface="Arial Black" pitchFamily="34" charset="0"/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6566909" y="4613066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6173807" y="501497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27" name="Elipse 126"/>
          <p:cNvSpPr/>
          <p:nvPr/>
        </p:nvSpPr>
        <p:spPr>
          <a:xfrm>
            <a:off x="6567064" y="501497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8" name="Elipse 127"/>
          <p:cNvSpPr/>
          <p:nvPr/>
        </p:nvSpPr>
        <p:spPr>
          <a:xfrm>
            <a:off x="6961624" y="501497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3679280" y="4613066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4719265" y="501497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31" name="Elipse 130"/>
          <p:cNvSpPr/>
          <p:nvPr/>
        </p:nvSpPr>
        <p:spPr>
          <a:xfrm>
            <a:off x="5112522" y="501497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2" name="Elipse 131"/>
          <p:cNvSpPr/>
          <p:nvPr/>
        </p:nvSpPr>
        <p:spPr>
          <a:xfrm>
            <a:off x="5507082" y="501497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3294589" y="50060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34" name="Elipse 133"/>
          <p:cNvSpPr/>
          <p:nvPr/>
        </p:nvSpPr>
        <p:spPr>
          <a:xfrm>
            <a:off x="3687846" y="50060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4082406" y="50060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1840047" y="50060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2233304" y="50060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2627864" y="5006003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L5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39" name="Elipse 138"/>
          <p:cNvSpPr/>
          <p:nvPr/>
        </p:nvSpPr>
        <p:spPr>
          <a:xfrm>
            <a:off x="4383299" y="538219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latin typeface="Arial Black" pitchFamily="34" charset="0"/>
              </a:rPr>
              <a:t>L5</a:t>
            </a:r>
            <a:endParaRPr lang="pt-BR" sz="1000" b="1" dirty="0">
              <a:latin typeface="Arial Black" pitchFamily="34" charset="0"/>
            </a:endParaRPr>
          </a:p>
        </p:txBody>
      </p:sp>
      <p:sp>
        <p:nvSpPr>
          <p:cNvPr id="140" name="Elipse 139"/>
          <p:cNvSpPr/>
          <p:nvPr/>
        </p:nvSpPr>
        <p:spPr>
          <a:xfrm>
            <a:off x="5103379" y="5923538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41" name="Elipse 140"/>
          <p:cNvSpPr/>
          <p:nvPr/>
        </p:nvSpPr>
        <p:spPr>
          <a:xfrm>
            <a:off x="2216763" y="5923538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42" name="Elipse 141"/>
          <p:cNvSpPr/>
          <p:nvPr/>
        </p:nvSpPr>
        <p:spPr>
          <a:xfrm>
            <a:off x="6558335" y="5923538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6165233" y="632544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44" name="Elipse 143"/>
          <p:cNvSpPr/>
          <p:nvPr/>
        </p:nvSpPr>
        <p:spPr>
          <a:xfrm>
            <a:off x="6558490" y="632544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45" name="Elipse 144"/>
          <p:cNvSpPr/>
          <p:nvPr/>
        </p:nvSpPr>
        <p:spPr>
          <a:xfrm>
            <a:off x="6953050" y="632544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3670706" y="5923538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47" name="Elipse 146"/>
          <p:cNvSpPr/>
          <p:nvPr/>
        </p:nvSpPr>
        <p:spPr>
          <a:xfrm>
            <a:off x="4710691" y="632544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48" name="Elipse 147"/>
          <p:cNvSpPr/>
          <p:nvPr/>
        </p:nvSpPr>
        <p:spPr>
          <a:xfrm>
            <a:off x="5103948" y="632544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49" name="Elipse 148"/>
          <p:cNvSpPr/>
          <p:nvPr/>
        </p:nvSpPr>
        <p:spPr>
          <a:xfrm>
            <a:off x="5498508" y="632544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0" name="Elipse 149"/>
          <p:cNvSpPr/>
          <p:nvPr/>
        </p:nvSpPr>
        <p:spPr>
          <a:xfrm>
            <a:off x="3286015" y="631647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>
                <a:solidFill>
                  <a:prstClr val="black"/>
                </a:solidFill>
                <a:latin typeface="Arial Black" pitchFamily="34" charset="0"/>
              </a:rPr>
              <a:t>L1</a:t>
            </a:r>
          </a:p>
        </p:txBody>
      </p:sp>
      <p:sp>
        <p:nvSpPr>
          <p:cNvPr id="151" name="Elipse 150"/>
          <p:cNvSpPr/>
          <p:nvPr/>
        </p:nvSpPr>
        <p:spPr>
          <a:xfrm>
            <a:off x="3679272" y="631647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4073832" y="631647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3" name="Elipse 152"/>
          <p:cNvSpPr/>
          <p:nvPr/>
        </p:nvSpPr>
        <p:spPr>
          <a:xfrm>
            <a:off x="1831473" y="631647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L2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4" name="Elipse 153"/>
          <p:cNvSpPr/>
          <p:nvPr/>
        </p:nvSpPr>
        <p:spPr>
          <a:xfrm>
            <a:off x="2224730" y="631647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L3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2619290" y="631647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pt-BR" sz="1000" b="1" dirty="0" smtClean="0">
                <a:solidFill>
                  <a:prstClr val="black"/>
                </a:solidFill>
                <a:latin typeface="Arial Black" pitchFamily="34" charset="0"/>
              </a:rPr>
              <a:t>L4</a:t>
            </a:r>
            <a:endParaRPr lang="pt-BR" sz="1000" b="1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156" name="Elipse 155"/>
          <p:cNvSpPr/>
          <p:nvPr/>
        </p:nvSpPr>
        <p:spPr>
          <a:xfrm>
            <a:off x="683568" y="3283476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Arial Black" pitchFamily="34" charset="0"/>
              </a:rPr>
              <a:t>C</a:t>
            </a:r>
            <a:endParaRPr lang="pt-BR" b="1" dirty="0">
              <a:latin typeface="Arial Black" pitchFamily="34" charset="0"/>
            </a:endParaRPr>
          </a:p>
        </p:txBody>
      </p:sp>
      <p:cxnSp>
        <p:nvCxnSpPr>
          <p:cNvPr id="168" name="Conector angulado 167"/>
          <p:cNvCxnSpPr>
            <a:stCxn id="156" idx="0"/>
            <a:endCxn id="4" idx="1"/>
          </p:cNvCxnSpPr>
          <p:nvPr/>
        </p:nvCxnSpPr>
        <p:spPr>
          <a:xfrm rot="5400000" flipH="1" flipV="1">
            <a:off x="1151042" y="-10082"/>
            <a:ext cx="3006105" cy="3581012"/>
          </a:xfrm>
          <a:prstGeom prst="bentConnector3">
            <a:avLst>
              <a:gd name="adj1" fmla="val 100065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Conector angulado 169"/>
          <p:cNvCxnSpPr>
            <a:stCxn id="156" idx="7"/>
            <a:endCxn id="88" idx="1"/>
          </p:cNvCxnSpPr>
          <p:nvPr/>
        </p:nvCxnSpPr>
        <p:spPr>
          <a:xfrm rot="5400000" flipH="1" flipV="1">
            <a:off x="1835486" y="727090"/>
            <a:ext cx="1764509" cy="3453719"/>
          </a:xfrm>
          <a:prstGeom prst="bentConnector3">
            <a:avLst>
              <a:gd name="adj1" fmla="val 10011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Conector angulado 171"/>
          <p:cNvCxnSpPr>
            <a:stCxn id="156" idx="6"/>
            <a:endCxn id="105" idx="1"/>
          </p:cNvCxnSpPr>
          <p:nvPr/>
        </p:nvCxnSpPr>
        <p:spPr>
          <a:xfrm flipV="1">
            <a:off x="1043608" y="2847584"/>
            <a:ext cx="3400992" cy="615912"/>
          </a:xfrm>
          <a:prstGeom prst="bentConnector4">
            <a:avLst>
              <a:gd name="adj1" fmla="val 20845"/>
              <a:gd name="adj2" fmla="val 100312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Conector angulado 174"/>
          <p:cNvCxnSpPr>
            <a:stCxn id="156" idx="5"/>
            <a:endCxn id="122" idx="1"/>
          </p:cNvCxnSpPr>
          <p:nvPr/>
        </p:nvCxnSpPr>
        <p:spPr>
          <a:xfrm rot="16200000" flipH="1">
            <a:off x="2450911" y="2130758"/>
            <a:ext cx="533658" cy="3453719"/>
          </a:xfrm>
          <a:prstGeom prst="bentConnector3">
            <a:avLst>
              <a:gd name="adj1" fmla="val 99182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Conector angulado 176"/>
          <p:cNvCxnSpPr>
            <a:stCxn id="156" idx="4"/>
            <a:endCxn id="139" idx="1"/>
          </p:cNvCxnSpPr>
          <p:nvPr/>
        </p:nvCxnSpPr>
        <p:spPr>
          <a:xfrm rot="16200000" flipH="1">
            <a:off x="1754106" y="2752998"/>
            <a:ext cx="1791403" cy="3572438"/>
          </a:xfrm>
          <a:prstGeom prst="bentConnector3">
            <a:avLst>
              <a:gd name="adj1" fmla="val 9962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9" name="Conector de seta reta 178"/>
          <p:cNvCxnSpPr>
            <a:stCxn id="4" idx="2"/>
            <a:endCxn id="31" idx="7"/>
          </p:cNvCxnSpPr>
          <p:nvPr/>
        </p:nvCxnSpPr>
        <p:spPr>
          <a:xfrm flipH="1">
            <a:off x="2532650" y="404664"/>
            <a:ext cx="18592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Conector de seta reta 192"/>
          <p:cNvCxnSpPr>
            <a:stCxn id="4" idx="3"/>
            <a:endCxn id="74" idx="7"/>
          </p:cNvCxnSpPr>
          <p:nvPr/>
        </p:nvCxnSpPr>
        <p:spPr>
          <a:xfrm flipH="1">
            <a:off x="3986593" y="531957"/>
            <a:ext cx="458007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Conector de seta reta 194"/>
          <p:cNvCxnSpPr>
            <a:stCxn id="4" idx="5"/>
            <a:endCxn id="20" idx="1"/>
          </p:cNvCxnSpPr>
          <p:nvPr/>
        </p:nvCxnSpPr>
        <p:spPr>
          <a:xfrm>
            <a:off x="4699186" y="531957"/>
            <a:ext cx="465494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Conector de seta reta 196"/>
          <p:cNvCxnSpPr>
            <a:stCxn id="4" idx="6"/>
            <a:endCxn id="43" idx="1"/>
          </p:cNvCxnSpPr>
          <p:nvPr/>
        </p:nvCxnSpPr>
        <p:spPr>
          <a:xfrm>
            <a:off x="4751913" y="404664"/>
            <a:ext cx="18677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Conector de seta reta 197"/>
          <p:cNvCxnSpPr/>
          <p:nvPr/>
        </p:nvCxnSpPr>
        <p:spPr>
          <a:xfrm flipH="1">
            <a:off x="2544997" y="1698987"/>
            <a:ext cx="18592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Conector de seta reta 198"/>
          <p:cNvCxnSpPr/>
          <p:nvPr/>
        </p:nvCxnSpPr>
        <p:spPr>
          <a:xfrm flipH="1">
            <a:off x="3998940" y="1826280"/>
            <a:ext cx="458007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Conector de seta reta 199"/>
          <p:cNvCxnSpPr/>
          <p:nvPr/>
        </p:nvCxnSpPr>
        <p:spPr>
          <a:xfrm>
            <a:off x="4711533" y="1826280"/>
            <a:ext cx="465494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ector de seta reta 200"/>
          <p:cNvCxnSpPr/>
          <p:nvPr/>
        </p:nvCxnSpPr>
        <p:spPr>
          <a:xfrm>
            <a:off x="4764260" y="1698987"/>
            <a:ext cx="18677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Conector de seta reta 201"/>
          <p:cNvCxnSpPr/>
          <p:nvPr/>
        </p:nvCxnSpPr>
        <p:spPr>
          <a:xfrm flipH="1">
            <a:off x="2544996" y="2974877"/>
            <a:ext cx="18592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Conector de seta reta 202"/>
          <p:cNvCxnSpPr/>
          <p:nvPr/>
        </p:nvCxnSpPr>
        <p:spPr>
          <a:xfrm flipH="1">
            <a:off x="3998939" y="3102170"/>
            <a:ext cx="458007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" name="Conector de seta reta 203"/>
          <p:cNvCxnSpPr/>
          <p:nvPr/>
        </p:nvCxnSpPr>
        <p:spPr>
          <a:xfrm>
            <a:off x="4711532" y="3102170"/>
            <a:ext cx="465494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5" name="Conector de seta reta 204"/>
          <p:cNvCxnSpPr/>
          <p:nvPr/>
        </p:nvCxnSpPr>
        <p:spPr>
          <a:xfrm>
            <a:off x="4764259" y="2974877"/>
            <a:ext cx="18677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Conector de seta reta 205"/>
          <p:cNvCxnSpPr/>
          <p:nvPr/>
        </p:nvCxnSpPr>
        <p:spPr>
          <a:xfrm flipH="1">
            <a:off x="2544997" y="4253830"/>
            <a:ext cx="18592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" name="Conector de seta reta 206"/>
          <p:cNvCxnSpPr/>
          <p:nvPr/>
        </p:nvCxnSpPr>
        <p:spPr>
          <a:xfrm flipH="1">
            <a:off x="3998940" y="4381123"/>
            <a:ext cx="458007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8" name="Conector de seta reta 207"/>
          <p:cNvCxnSpPr/>
          <p:nvPr/>
        </p:nvCxnSpPr>
        <p:spPr>
          <a:xfrm>
            <a:off x="4711533" y="4381123"/>
            <a:ext cx="465494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Conector de seta reta 208"/>
          <p:cNvCxnSpPr/>
          <p:nvPr/>
        </p:nvCxnSpPr>
        <p:spPr>
          <a:xfrm>
            <a:off x="4764260" y="4253830"/>
            <a:ext cx="18677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Conector de seta reta 209"/>
          <p:cNvCxnSpPr/>
          <p:nvPr/>
        </p:nvCxnSpPr>
        <p:spPr>
          <a:xfrm flipH="1">
            <a:off x="2536423" y="5562212"/>
            <a:ext cx="18592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1" name="Conector de seta reta 210"/>
          <p:cNvCxnSpPr/>
          <p:nvPr/>
        </p:nvCxnSpPr>
        <p:spPr>
          <a:xfrm flipH="1">
            <a:off x="3990366" y="5689505"/>
            <a:ext cx="458007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2" name="Conector de seta reta 211"/>
          <p:cNvCxnSpPr/>
          <p:nvPr/>
        </p:nvCxnSpPr>
        <p:spPr>
          <a:xfrm>
            <a:off x="4702959" y="5689505"/>
            <a:ext cx="465494" cy="28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Conector de seta reta 212"/>
          <p:cNvCxnSpPr/>
          <p:nvPr/>
        </p:nvCxnSpPr>
        <p:spPr>
          <a:xfrm>
            <a:off x="4755686" y="5562212"/>
            <a:ext cx="1867723" cy="414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CaixaDeTexto 2"/>
          <p:cNvSpPr txBox="1"/>
          <p:nvPr/>
        </p:nvSpPr>
        <p:spPr>
          <a:xfrm>
            <a:off x="107504" y="2794857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UM(6, 2)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6924617" y="22863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UM(5, 1)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71" name="CaixaDeTexto 170"/>
          <p:cNvSpPr txBox="1"/>
          <p:nvPr/>
        </p:nvSpPr>
        <p:spPr>
          <a:xfrm>
            <a:off x="7327047" y="818717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UM(4, 0)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88" name="CaixaDeTexto 187"/>
          <p:cNvSpPr txBox="1"/>
          <p:nvPr/>
        </p:nvSpPr>
        <p:spPr>
          <a:xfrm>
            <a:off x="7077017" y="1625091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UM(5, 1)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89" name="CaixaDeTexto 188"/>
          <p:cNvSpPr txBox="1"/>
          <p:nvPr/>
        </p:nvSpPr>
        <p:spPr>
          <a:xfrm>
            <a:off x="7479447" y="221517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UM(4, 0)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7080754" y="292184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UM(5, 1)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91" name="CaixaDeTexto 190"/>
          <p:cNvSpPr txBox="1"/>
          <p:nvPr/>
        </p:nvSpPr>
        <p:spPr>
          <a:xfrm>
            <a:off x="7483184" y="3511932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UM(4, 0)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92" name="CaixaDeTexto 191"/>
          <p:cNvSpPr txBox="1"/>
          <p:nvPr/>
        </p:nvSpPr>
        <p:spPr>
          <a:xfrm>
            <a:off x="7141644" y="417784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UM(5, 1)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94" name="CaixaDeTexto 193"/>
          <p:cNvSpPr txBox="1"/>
          <p:nvPr/>
        </p:nvSpPr>
        <p:spPr>
          <a:xfrm>
            <a:off x="7544074" y="4767927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UM(4, 0)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196" name="CaixaDeTexto 195"/>
          <p:cNvSpPr txBox="1"/>
          <p:nvPr/>
        </p:nvSpPr>
        <p:spPr>
          <a:xfrm>
            <a:off x="7077017" y="538680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UM(5, 1)</a:t>
            </a:r>
            <a:endParaRPr lang="pt-BR" sz="1050" dirty="0">
              <a:latin typeface="Arial Black" pitchFamily="34" charset="0"/>
            </a:endParaRPr>
          </a:p>
        </p:txBody>
      </p:sp>
      <p:sp>
        <p:nvSpPr>
          <p:cNvPr id="214" name="CaixaDeTexto 213"/>
          <p:cNvSpPr txBox="1"/>
          <p:nvPr/>
        </p:nvSpPr>
        <p:spPr>
          <a:xfrm>
            <a:off x="7479447" y="597688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Arial Black" pitchFamily="34" charset="0"/>
              </a:rPr>
              <a:t>UM(4, 0)</a:t>
            </a:r>
            <a:endParaRPr lang="pt-BR" sz="105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130</Words>
  <Application>Microsoft Office PowerPoint</Application>
  <PresentationFormat>Apresentação na tela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Gardenal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Sperotto</dc:creator>
  <cp:lastModifiedBy>Sperotto</cp:lastModifiedBy>
  <cp:revision>12</cp:revision>
  <cp:lastPrinted>2011-11-20T19:20:24Z</cp:lastPrinted>
  <dcterms:created xsi:type="dcterms:W3CDTF">2011-11-20T01:30:05Z</dcterms:created>
  <dcterms:modified xsi:type="dcterms:W3CDTF">2011-11-20T19:39:28Z</dcterms:modified>
</cp:coreProperties>
</file>