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03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1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33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5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59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1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17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1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5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5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E881-B913-48CB-9941-11F75C389CA1}" type="datetimeFigureOut">
              <a:rPr lang="pt-BR" smtClean="0"/>
              <a:t>07/11/2011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A35A-9D05-461F-B081-286CFD25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41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707904" y="790546"/>
            <a:ext cx="151216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004048" y="4350282"/>
            <a:ext cx="151216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483768" y="4363889"/>
            <a:ext cx="151216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727684" y="2194702"/>
            <a:ext cx="151216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692497" y="2194702"/>
            <a:ext cx="151216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de seta reta 74"/>
          <p:cNvCxnSpPr>
            <a:stCxn id="4" idx="6"/>
            <a:endCxn id="8" idx="0"/>
          </p:cNvCxnSpPr>
          <p:nvPr/>
        </p:nvCxnSpPr>
        <p:spPr>
          <a:xfrm>
            <a:off x="5220072" y="1186590"/>
            <a:ext cx="1228509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4"/>
            <a:endCxn id="5" idx="0"/>
          </p:cNvCxnSpPr>
          <p:nvPr/>
        </p:nvCxnSpPr>
        <p:spPr>
          <a:xfrm flipH="1">
            <a:off x="5760132" y="2986790"/>
            <a:ext cx="688449" cy="1363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5" idx="2"/>
            <a:endCxn id="6" idx="6"/>
          </p:cNvCxnSpPr>
          <p:nvPr/>
        </p:nvCxnSpPr>
        <p:spPr>
          <a:xfrm flipH="1">
            <a:off x="3995936" y="4746326"/>
            <a:ext cx="1008112" cy="13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6" idx="0"/>
            <a:endCxn id="7" idx="4"/>
          </p:cNvCxnSpPr>
          <p:nvPr/>
        </p:nvCxnSpPr>
        <p:spPr>
          <a:xfrm flipH="1" flipV="1">
            <a:off x="2483768" y="2986790"/>
            <a:ext cx="756084" cy="1377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7" idx="0"/>
            <a:endCxn id="4" idx="2"/>
          </p:cNvCxnSpPr>
          <p:nvPr/>
        </p:nvCxnSpPr>
        <p:spPr>
          <a:xfrm flipV="1">
            <a:off x="2483768" y="1186590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4247964" y="10019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P0</a:t>
            </a:r>
            <a:endParaRPr lang="pt-BR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6232557" y="2406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P1</a:t>
            </a:r>
            <a:endParaRPr lang="pt-BR" b="1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267744" y="2406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P4</a:t>
            </a:r>
            <a:endParaRPr lang="pt-BR" b="1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3023828" y="45616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P3</a:t>
            </a:r>
            <a:endParaRPr lang="pt-BR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5544108" y="45616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P2</a:t>
            </a:r>
            <a:endParaRPr lang="pt-BR" b="1" dirty="0"/>
          </a:p>
        </p:txBody>
      </p:sp>
      <p:sp>
        <p:nvSpPr>
          <p:cNvPr id="91" name="Elipse 90"/>
          <p:cNvSpPr/>
          <p:nvPr/>
        </p:nvSpPr>
        <p:spPr>
          <a:xfrm>
            <a:off x="5220072" y="658199"/>
            <a:ext cx="411859" cy="381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1698802" y="2986790"/>
            <a:ext cx="411859" cy="381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3707904" y="5142370"/>
            <a:ext cx="411859" cy="381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120977" y="5155977"/>
            <a:ext cx="411859" cy="381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946211" y="2913785"/>
            <a:ext cx="411859" cy="381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 rot="18517841">
            <a:off x="5863645" y="950601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Msg</a:t>
            </a:r>
            <a:r>
              <a:rPr lang="pt-BR" dirty="0" smtClean="0"/>
              <a:t> 0 </a:t>
            </a:r>
            <a:r>
              <a:rPr lang="pt-BR" dirty="0" err="1" smtClean="0"/>
              <a:t>to</a:t>
            </a:r>
            <a:r>
              <a:rPr lang="pt-BR" dirty="0" smtClean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98052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707904" y="790546"/>
            <a:ext cx="151216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004048" y="4350282"/>
            <a:ext cx="151216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483768" y="4363889"/>
            <a:ext cx="151216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727684" y="2194702"/>
            <a:ext cx="151216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692497" y="2194702"/>
            <a:ext cx="151216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de seta reta 74"/>
          <p:cNvCxnSpPr>
            <a:stCxn id="4" idx="6"/>
            <a:endCxn id="8" idx="0"/>
          </p:cNvCxnSpPr>
          <p:nvPr/>
        </p:nvCxnSpPr>
        <p:spPr>
          <a:xfrm>
            <a:off x="5220072" y="1186590"/>
            <a:ext cx="1228509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4"/>
            <a:endCxn id="5" idx="0"/>
          </p:cNvCxnSpPr>
          <p:nvPr/>
        </p:nvCxnSpPr>
        <p:spPr>
          <a:xfrm flipH="1">
            <a:off x="5760132" y="2986790"/>
            <a:ext cx="688449" cy="1363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5" idx="2"/>
            <a:endCxn id="6" idx="6"/>
          </p:cNvCxnSpPr>
          <p:nvPr/>
        </p:nvCxnSpPr>
        <p:spPr>
          <a:xfrm flipH="1">
            <a:off x="3995936" y="4746326"/>
            <a:ext cx="1008112" cy="13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6" idx="0"/>
            <a:endCxn id="7" idx="4"/>
          </p:cNvCxnSpPr>
          <p:nvPr/>
        </p:nvCxnSpPr>
        <p:spPr>
          <a:xfrm flipH="1" flipV="1">
            <a:off x="2483768" y="2986790"/>
            <a:ext cx="756084" cy="1377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7" idx="0"/>
            <a:endCxn id="4" idx="2"/>
          </p:cNvCxnSpPr>
          <p:nvPr/>
        </p:nvCxnSpPr>
        <p:spPr>
          <a:xfrm flipV="1">
            <a:off x="2483768" y="1186590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4247964" y="10019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P0</a:t>
            </a:r>
            <a:endParaRPr lang="pt-BR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6232557" y="2406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P1</a:t>
            </a:r>
            <a:endParaRPr lang="pt-BR" b="1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267744" y="2406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P4</a:t>
            </a:r>
            <a:endParaRPr lang="pt-BR" b="1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3023828" y="45616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P3</a:t>
            </a:r>
            <a:endParaRPr lang="pt-BR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5544108" y="45616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P2</a:t>
            </a:r>
            <a:endParaRPr lang="pt-BR" b="1" dirty="0"/>
          </a:p>
        </p:txBody>
      </p:sp>
      <p:sp>
        <p:nvSpPr>
          <p:cNvPr id="91" name="Elipse 90"/>
          <p:cNvSpPr/>
          <p:nvPr/>
        </p:nvSpPr>
        <p:spPr>
          <a:xfrm>
            <a:off x="5220072" y="658199"/>
            <a:ext cx="411859" cy="381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1698802" y="2986790"/>
            <a:ext cx="411859" cy="381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3707904" y="5142370"/>
            <a:ext cx="411859" cy="381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166926" y="5142370"/>
            <a:ext cx="411859" cy="381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946211" y="2913785"/>
            <a:ext cx="411859" cy="381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 rot="18517841">
            <a:off x="5758823" y="1001924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Msg</a:t>
            </a:r>
            <a:r>
              <a:rPr lang="pt-BR" dirty="0" smtClean="0"/>
              <a:t> 0 </a:t>
            </a:r>
            <a:r>
              <a:rPr lang="pt-BR" dirty="0" err="1" smtClean="0"/>
              <a:t>to</a:t>
            </a:r>
            <a:r>
              <a:rPr lang="pt-BR" dirty="0" smtClean="0"/>
              <a:t> 3</a:t>
            </a:r>
          </a:p>
        </p:txBody>
      </p:sp>
      <p:sp>
        <p:nvSpPr>
          <p:cNvPr id="23" name="CaixaDeTexto 22"/>
          <p:cNvSpPr txBox="1"/>
          <p:nvPr/>
        </p:nvSpPr>
        <p:spPr>
          <a:xfrm rot="18517841">
            <a:off x="6870708" y="1106249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Msg</a:t>
            </a:r>
            <a:r>
              <a:rPr lang="pt-BR" dirty="0" smtClean="0"/>
              <a:t> 3 </a:t>
            </a:r>
            <a:r>
              <a:rPr lang="pt-BR" dirty="0" err="1" smtClean="0"/>
              <a:t>to</a:t>
            </a:r>
            <a:r>
              <a:rPr lang="pt-BR" dirty="0" smtClean="0"/>
              <a:t> 2</a:t>
            </a:r>
          </a:p>
        </p:txBody>
      </p:sp>
      <p:sp>
        <p:nvSpPr>
          <p:cNvPr id="24" name="CaixaDeTexto 23"/>
          <p:cNvSpPr txBox="1"/>
          <p:nvPr/>
        </p:nvSpPr>
        <p:spPr>
          <a:xfrm rot="19250855">
            <a:off x="2125312" y="1067561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Msg</a:t>
            </a:r>
            <a:r>
              <a:rPr lang="pt-BR" dirty="0" smtClean="0"/>
              <a:t> 3 </a:t>
            </a:r>
            <a:r>
              <a:rPr lang="pt-BR" dirty="0" err="1" smtClean="0"/>
              <a:t>to</a:t>
            </a:r>
            <a:r>
              <a:rPr lang="pt-BR" dirty="0" smtClean="0"/>
              <a:t> 2</a:t>
            </a:r>
          </a:p>
        </p:txBody>
      </p:sp>
      <p:sp>
        <p:nvSpPr>
          <p:cNvPr id="25" name="CaixaDeTexto 24"/>
          <p:cNvSpPr txBox="1"/>
          <p:nvPr/>
        </p:nvSpPr>
        <p:spPr>
          <a:xfrm rot="20149483">
            <a:off x="1624758" y="3814308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Msg</a:t>
            </a:r>
            <a:r>
              <a:rPr lang="pt-BR" dirty="0" smtClean="0"/>
              <a:t> 3 </a:t>
            </a:r>
            <a:r>
              <a:rPr lang="pt-BR" dirty="0" err="1" smtClean="0"/>
              <a:t>to</a:t>
            </a:r>
            <a:r>
              <a:rPr lang="pt-BR" dirty="0" smtClean="0"/>
              <a:t> 2</a:t>
            </a:r>
          </a:p>
        </p:txBody>
      </p:sp>
      <p:sp>
        <p:nvSpPr>
          <p:cNvPr id="26" name="CaixaDeTexto 25"/>
          <p:cNvSpPr txBox="1"/>
          <p:nvPr/>
        </p:nvSpPr>
        <p:spPr>
          <a:xfrm rot="18771832">
            <a:off x="3885849" y="5060160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Msg</a:t>
            </a:r>
            <a:r>
              <a:rPr lang="pt-BR" dirty="0" smtClean="0"/>
              <a:t> 0 </a:t>
            </a:r>
            <a:r>
              <a:rPr lang="pt-BR" dirty="0" err="1" smtClean="0"/>
              <a:t>to</a:t>
            </a:r>
            <a:r>
              <a:rPr lang="pt-BR" dirty="0" smtClean="0"/>
              <a:t> 3</a:t>
            </a:r>
          </a:p>
        </p:txBody>
      </p:sp>
      <p:sp>
        <p:nvSpPr>
          <p:cNvPr id="27" name="CaixaDeTexto 26"/>
          <p:cNvSpPr txBox="1"/>
          <p:nvPr/>
        </p:nvSpPr>
        <p:spPr>
          <a:xfrm rot="17814108">
            <a:off x="5829203" y="359702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Msg</a:t>
            </a:r>
            <a:r>
              <a:rPr lang="pt-BR" dirty="0" smtClean="0"/>
              <a:t> 0 </a:t>
            </a:r>
            <a:r>
              <a:rPr lang="pt-BR" dirty="0" err="1" smtClean="0"/>
              <a:t>to</a:t>
            </a:r>
            <a:r>
              <a:rPr lang="pt-BR" dirty="0" smtClean="0"/>
              <a:t> 3</a:t>
            </a:r>
          </a:p>
        </p:txBody>
      </p:sp>
      <p:sp>
        <p:nvSpPr>
          <p:cNvPr id="28" name="CaixaDeTexto 27"/>
          <p:cNvSpPr txBox="1"/>
          <p:nvPr/>
        </p:nvSpPr>
        <p:spPr>
          <a:xfrm rot="17756247">
            <a:off x="6363993" y="381779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Msg</a:t>
            </a:r>
            <a:r>
              <a:rPr lang="pt-BR" dirty="0" smtClean="0"/>
              <a:t> 3 </a:t>
            </a:r>
            <a:r>
              <a:rPr lang="pt-BR" dirty="0" err="1" smtClean="0"/>
              <a:t>to</a:t>
            </a:r>
            <a:r>
              <a:rPr lang="pt-BR" dirty="0" smtClean="0"/>
              <a:t> 2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89876" y="572415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455644" y="460924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0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007734" y="239113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197098" y="25608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1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0363" y="223651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0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186720" y="531803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657134" y="46122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0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7282748" y="240608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0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319977" y="2450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0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870566" y="262492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2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088546" y="2450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3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949029" y="281704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4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095609" y="498902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 = 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238298" y="5614522"/>
            <a:ext cx="491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P2 detecta fim da computação após 3 voltas de M</a:t>
            </a:r>
          </a:p>
        </p:txBody>
      </p:sp>
    </p:spTree>
    <p:extLst>
      <p:ext uri="{BB962C8B-B14F-4D97-AF65-F5344CB8AC3E}">
        <p14:creationId xmlns:p14="http://schemas.microsoft.com/office/powerpoint/2010/main" val="2297086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91</Words>
  <Application>Microsoft Office PowerPoint</Application>
  <PresentationFormat>Apresentação na tela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lev_alunos</dc:creator>
  <cp:lastModifiedBy>lev_alunos</cp:lastModifiedBy>
  <cp:revision>5</cp:revision>
  <dcterms:created xsi:type="dcterms:W3CDTF">2011-11-07T14:43:32Z</dcterms:created>
  <dcterms:modified xsi:type="dcterms:W3CDTF">2011-11-07T16:17:30Z</dcterms:modified>
</cp:coreProperties>
</file>