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088F-1708-4E69-B492-98EB178819C9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0AFAC-E43C-4E15-9214-B287ACD3C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41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0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2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2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6526-0CFD-457F-ABB6-5AB70B1704B7}" type="datetimeFigureOut">
              <a:rPr lang="pt-BR" smtClean="0"/>
              <a:t>16/11/2011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5FBE-8A0F-47C7-A782-A3276D359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9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475656" y="1258641"/>
            <a:ext cx="7200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P1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1880" y="2492896"/>
            <a:ext cx="7200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P4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491880" y="1258641"/>
            <a:ext cx="7200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P2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473180" y="2492896"/>
            <a:ext cx="7200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P3</a:t>
            </a:r>
            <a:endParaRPr lang="pt-BR" dirty="0"/>
          </a:p>
        </p:txBody>
      </p:sp>
      <p:cxnSp>
        <p:nvCxnSpPr>
          <p:cNvPr id="9" name="Conector de seta reta 8"/>
          <p:cNvCxnSpPr>
            <a:stCxn id="6" idx="2"/>
            <a:endCxn id="5" idx="0"/>
          </p:cNvCxnSpPr>
          <p:nvPr/>
        </p:nvCxnSpPr>
        <p:spPr>
          <a:xfrm>
            <a:off x="3851920" y="1690689"/>
            <a:ext cx="0" cy="802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1"/>
            <a:endCxn id="4" idx="3"/>
          </p:cNvCxnSpPr>
          <p:nvPr/>
        </p:nvCxnSpPr>
        <p:spPr>
          <a:xfrm flipH="1">
            <a:off x="2195736" y="147466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1"/>
            <a:endCxn id="7" idx="3"/>
          </p:cNvCxnSpPr>
          <p:nvPr/>
        </p:nvCxnSpPr>
        <p:spPr>
          <a:xfrm flipH="1">
            <a:off x="2193260" y="2708920"/>
            <a:ext cx="1298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0"/>
            <a:endCxn id="4" idx="2"/>
          </p:cNvCxnSpPr>
          <p:nvPr/>
        </p:nvCxnSpPr>
        <p:spPr>
          <a:xfrm flipV="1">
            <a:off x="1833220" y="1690689"/>
            <a:ext cx="2476" cy="802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193260" y="1690689"/>
            <a:ext cx="1298620" cy="802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475656" y="3060819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Seta indica espera por mensagem.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8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lev_alunos</dc:creator>
  <cp:lastModifiedBy>lev_alunos</cp:lastModifiedBy>
  <cp:revision>1</cp:revision>
  <dcterms:created xsi:type="dcterms:W3CDTF">2011-11-16T13:53:08Z</dcterms:created>
  <dcterms:modified xsi:type="dcterms:W3CDTF">2011-11-16T13:59:56Z</dcterms:modified>
</cp:coreProperties>
</file>