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14d58e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14d58e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14d58e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14d58e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14d58e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14d58e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14d58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514d58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14d58e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14d58e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14d58e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14d58e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b1f48d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b1f48d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14d58e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14d58e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093076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093076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093076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093076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0930764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0930764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Progress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280"/>
              <a:t>Team Butterfly: Adam Lechliter, Ben Mathys, Jing Wen, Lucas Wu, Songyuan Wu</a:t>
            </a:r>
            <a:endParaRPr sz="1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css styles to modify the layout of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an interface in home page to display all the information about the user（s.t. Recommendation, application, and courses taken)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certain number of credits are exceeded, the user cannot add more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section can only have one instructor(new instructor for that section will replace the old 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up a way to recommend a group of students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Tools/Gems Used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ootstrap-sass Gem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it for css styling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Mechanize Gem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it in scraper for automating interaction with websites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52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Team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Architectural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Problems and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Areas of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Tools/Gems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027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 and Work Distribution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64050" y="1761900"/>
            <a:ext cx="3752700" cy="16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Project Manager: Ben Mathys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External data scraping was completed in the previous project, so only minor tweaks were needed</a:t>
            </a:r>
            <a:endParaRPr sz="165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245025" y="1239450"/>
            <a:ext cx="449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Main focus: Allow team members to pick the feature they want to work on</a:t>
            </a:r>
            <a:endParaRPr sz="16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Application Submission: Jing Wen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Administrator Interface: Songyuan Wu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Available Courses/Sections: Adam Lechliter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Recommendation Submission: Lucas Wu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Grader Evaluations: Ben Mathys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228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class data in JSON files before adding to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format to read from (Ruby Standard Library)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Adds some bloat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course requires a file, sometimes multiple are required due to API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for all semesters are not stored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semester must be scraped and loaded sequentially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228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Needed to modify the database to support the needs for this project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models for user roles, and 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Easier to link data to users with more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Database structure is increasingly complex as more models are added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325" y="422825"/>
            <a:ext cx="3014967" cy="38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174900" y="4266000"/>
            <a:ext cx="292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Early Database Schema - Adam Lechliter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</a:t>
            </a:r>
            <a:r>
              <a:rPr lang="en"/>
              <a:t>multiple</a:t>
            </a:r>
            <a:r>
              <a:rPr lang="en"/>
              <a:t> semesters with the scraper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scraped and stored SP22 semester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scrape and keep track of different semesters courses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semester model to keep track of every semester that can be scraped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the scraper to run faster than before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Scraped each course section data by entering the each section’s further page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Took much more time, although can get more detailed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the API call, which returns the JSON files of the results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Also can get a lot of information about each course section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Less than a minute, much faster than before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the administrator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admin cannot set # of graders required for a particular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admin cannot get the information about the remaining grading position still needed for each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simple helper function that calculates the number of remaining grading positions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the availability part of application submission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let the applicant enters available times as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be the uniform format of each applicant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applicants, easier to fill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the admin, easier to 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Ideas (in process):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a matrix of selectable checkboxes for time choosing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