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08FE-FE69-F147-B795-89B58E5E349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FE8F4-59F0-E94B-8F3E-7C5086A50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A5E8-BB30-DD4C-B5EB-947A33BA0070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3319-3B59-B846-A8F2-C4BC3487E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cas.zw.ye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csdn.net/enjoyyl/article/details/4192903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" TargetMode="External"/><Relationship Id="rId2" Type="http://schemas.openxmlformats.org/officeDocument/2006/relationships/hyperlink" Target="http://www.wolfram.com/mathematic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" TargetMode="External"/><Relationship Id="rId2" Type="http://schemas.openxmlformats.org/officeDocument/2006/relationships/hyperlink" Target="https://www.w3cschool.cn/matla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ovematlab.cn/thread-217138-1-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lucas.zw.ye@outlook.com</a:t>
            </a:r>
            <a:endParaRPr lang="en-US" dirty="0"/>
          </a:p>
          <a:p>
            <a:r>
              <a:rPr lang="en-US" dirty="0"/>
              <a:t>2020.04</a:t>
            </a:r>
          </a:p>
        </p:txBody>
      </p:sp>
    </p:spTree>
    <p:extLst>
      <p:ext uri="{BB962C8B-B14F-4D97-AF65-F5344CB8AC3E}">
        <p14:creationId xmlns:p14="http://schemas.microsoft.com/office/powerpoint/2010/main" val="212546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去掉不必要的分号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13" y="574040"/>
            <a:ext cx="4483100" cy="589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941946"/>
            <a:ext cx="5257800" cy="31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并行计算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8463" cy="4351338"/>
          </a:xfrm>
        </p:spPr>
        <p:txBody>
          <a:bodyPr/>
          <a:lstStyle/>
          <a:p>
            <a:r>
              <a:rPr lang="zh-CN" altLang="en-US" dirty="0"/>
              <a:t>并行计算工具箱 </a:t>
            </a:r>
            <a:r>
              <a:rPr lang="en-US" dirty="0"/>
              <a:t>Parallel Computing</a:t>
            </a:r>
            <a:r>
              <a:rPr lang="zh-CN" altLang="en-US" dirty="0"/>
              <a:t> </a:t>
            </a:r>
            <a:r>
              <a:rPr lang="en-US" altLang="zh-CN" dirty="0"/>
              <a:t>Toolbox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并行计算</a:t>
            </a:r>
            <a:r>
              <a:rPr lang="en-US" altLang="zh-CN" dirty="0"/>
              <a:t>/GPU</a:t>
            </a:r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https://blog.csdn.net/enjoyyl/article/details/41929033</a:t>
            </a:r>
            <a:endParaRPr lang="en-US" altLang="zh-CN" dirty="0"/>
          </a:p>
          <a:p>
            <a:r>
              <a:rPr lang="en-US" altLang="zh-CN" dirty="0" err="1"/>
              <a:t>parfor</a:t>
            </a:r>
            <a:r>
              <a:rPr lang="zh-CN" altLang="en-US" dirty="0"/>
              <a:t>举例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709795"/>
            <a:ext cx="60452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符号计算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数学运算及推导</a:t>
            </a:r>
            <a:endParaRPr lang="en-US" altLang="zh-CN" dirty="0"/>
          </a:p>
          <a:p>
            <a:r>
              <a:rPr lang="en-US" altLang="zh-CN" dirty="0"/>
              <a:t>Mathematica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http://www.wolfram.com/mathematica/</a:t>
            </a:r>
            <a:endParaRPr lang="en-US" altLang="zh-CN" dirty="0"/>
          </a:p>
          <a:p>
            <a:r>
              <a:rPr lang="en-US" altLang="zh-CN" dirty="0"/>
              <a:t>Wolfram</a:t>
            </a:r>
            <a:r>
              <a:rPr lang="zh-CN" altLang="en-US" dirty="0"/>
              <a:t> </a:t>
            </a:r>
            <a:r>
              <a:rPr lang="en-US" altLang="zh-CN" dirty="0"/>
              <a:t>Alpha </a:t>
            </a:r>
            <a:r>
              <a:rPr lang="en-US" altLang="zh-CN" dirty="0">
                <a:hlinkClick r:id="rId3"/>
              </a:rPr>
              <a:t>https://www.wolframalpha.com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符号计算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solve(equation, variable)</a:t>
            </a:r>
          </a:p>
          <a:p>
            <a:r>
              <a:rPr lang="en-US" altLang="zh-CN" dirty="0"/>
              <a:t>limit()</a:t>
            </a:r>
          </a:p>
          <a:p>
            <a:r>
              <a:rPr lang="en-US" dirty="0"/>
              <a:t>roots()</a:t>
            </a:r>
          </a:p>
          <a:p>
            <a:r>
              <a:rPr lang="en-US" altLang="zh-CN" dirty="0" err="1"/>
              <a:t>f</a:t>
            </a:r>
            <a:r>
              <a:rPr lang="en-US" dirty="0" err="1"/>
              <a:t>ourier</a:t>
            </a:r>
            <a:r>
              <a:rPr lang="en-US" dirty="0"/>
              <a:t>()</a:t>
            </a:r>
          </a:p>
          <a:p>
            <a:r>
              <a:rPr lang="en-US" dirty="0" err="1"/>
              <a:t>laplace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365125"/>
            <a:ext cx="5003800" cy="535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781300"/>
            <a:ext cx="4635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7293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相关教程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W3C school: </a:t>
            </a:r>
            <a:r>
              <a:rPr lang="en-US" altLang="zh-CN" dirty="0">
                <a:hlinkClick r:id="rId2"/>
              </a:rPr>
              <a:t>https://www.w3cschool.cn/matlab/</a:t>
            </a:r>
            <a:endParaRPr lang="en-US" altLang="zh-CN" dirty="0"/>
          </a:p>
          <a:p>
            <a:r>
              <a:rPr lang="en-US" dirty="0" err="1"/>
              <a:t>MathWorks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https://ww2.mathworks.cn/help/matlab/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清空 </a:t>
            </a:r>
            <a:r>
              <a:rPr lang="en-US" altLang="zh-CN" dirty="0" err="1"/>
              <a:t>clc</a:t>
            </a:r>
            <a:r>
              <a:rPr lang="en-US" altLang="zh-CN" dirty="0"/>
              <a:t>, clear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dirty="0"/>
              <a:t>查看变量 </a:t>
            </a:r>
            <a:r>
              <a:rPr lang="en-US" altLang="zh-CN" dirty="0"/>
              <a:t>who, </a:t>
            </a:r>
            <a:r>
              <a:rPr lang="en-US" altLang="zh-CN" dirty="0" err="1"/>
              <a:t>whos</a:t>
            </a:r>
            <a:r>
              <a:rPr lang="en-US" altLang="zh-CN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dirty="0"/>
              <a:t>文件 </a:t>
            </a:r>
            <a:r>
              <a:rPr lang="en-US" altLang="zh-CN" dirty="0"/>
              <a:t>cd, </a:t>
            </a:r>
            <a:r>
              <a:rPr lang="en-US" altLang="zh-CN" dirty="0" err="1"/>
              <a:t>dir</a:t>
            </a:r>
            <a:r>
              <a:rPr lang="en-US" altLang="zh-CN" dirty="0"/>
              <a:t>, ls,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dirty="0"/>
              <a:t>画图 </a:t>
            </a:r>
            <a:r>
              <a:rPr lang="en-US" altLang="zh-CN" dirty="0"/>
              <a:t>plot, figure, hold on, close all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dirty="0"/>
              <a:t>矩阵 </a:t>
            </a:r>
            <a:r>
              <a:rPr lang="en-US" altLang="zh-CN" dirty="0"/>
              <a:t>size, min, max, sum, ones, zeros, </a:t>
            </a:r>
            <a:r>
              <a:rPr lang="en-US" altLang="zh-CN" dirty="0" err="1"/>
              <a:t>det</a:t>
            </a:r>
            <a:r>
              <a:rPr lang="en-US" altLang="zh-CN" dirty="0"/>
              <a:t>, </a:t>
            </a:r>
            <a:r>
              <a:rPr lang="en-US" altLang="zh-CN" dirty="0" err="1"/>
              <a:t>inv</a:t>
            </a:r>
            <a:r>
              <a:rPr lang="en-US" altLang="zh-CN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dirty="0"/>
              <a:t>数据导入导出 </a:t>
            </a:r>
            <a:r>
              <a:rPr lang="en-US" altLang="zh-CN" dirty="0"/>
              <a:t>save, load</a:t>
            </a:r>
          </a:p>
          <a:p>
            <a:r>
              <a:rPr lang="zh-CN" altLang="en-US" dirty="0"/>
              <a:t>无界面启动</a:t>
            </a:r>
            <a:r>
              <a:rPr lang="en-US" altLang="zh-CN" dirty="0" err="1"/>
              <a:t>matlab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matlab</a:t>
            </a:r>
            <a:r>
              <a:rPr lang="en-US" altLang="zh-CN" dirty="0"/>
              <a:t> –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zh-CN" altLang="en-US" dirty="0"/>
              <a:t>（其他启动参数 </a:t>
            </a:r>
            <a:r>
              <a:rPr lang="en-US" altLang="zh-CN" dirty="0">
                <a:hlinkClick r:id="rId2"/>
              </a:rPr>
              <a:t>https://www.ilovematlab.cn/thread-217138-1-1.html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091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&amp;</a:t>
            </a:r>
            <a:r>
              <a:rPr lang="zh-CN" altLang="en-US" dirty="0"/>
              <a:t>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 </a:t>
            </a:r>
            <a:r>
              <a:rPr lang="en-US" altLang="zh-CN" dirty="0"/>
              <a:t>int8, uint8, int16, int32, int64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en-US" altLang="zh-CN" dirty="0"/>
              <a:t> single, double</a:t>
            </a:r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结构体</a:t>
            </a:r>
            <a:endParaRPr lang="en-US" altLang="zh-CN" dirty="0"/>
          </a:p>
          <a:p>
            <a:r>
              <a:rPr lang="zh-CN" altLang="en-US" dirty="0"/>
              <a:t>自定义类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基本运算符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57" y="1936387"/>
            <a:ext cx="8863947" cy="33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求数组</a:t>
            </a:r>
            <a:r>
              <a:rPr lang="en-US" altLang="zh-CN" dirty="0"/>
              <a:t>a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20</a:t>
            </a:r>
            <a:r>
              <a:rPr lang="zh-CN" altLang="en-US" dirty="0"/>
              <a:t>的累加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4" y="3334441"/>
            <a:ext cx="4148545" cy="2842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09" y="879702"/>
            <a:ext cx="47625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求两个等长数组的各个元素累加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1122363"/>
            <a:ext cx="4864100" cy="505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4" y="2550493"/>
            <a:ext cx="4665436" cy="37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5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空间预分配优化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求两个等长数组的各个元素累加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73" y="2591593"/>
            <a:ext cx="4453164" cy="3493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66" y="365125"/>
            <a:ext cx="48006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空间预分配优化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求两个等长数组的各个元素累加</a:t>
            </a:r>
            <a:endParaRPr lang="en-US" altLang="zh-CN" dirty="0"/>
          </a:p>
          <a:p>
            <a:r>
              <a:rPr lang="zh-CN" altLang="en-US" dirty="0"/>
              <a:t>增大数组长度到</a:t>
            </a:r>
            <a:r>
              <a:rPr lang="en-US" altLang="zh-CN" b="1" dirty="0"/>
              <a:t>6667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4863"/>
            <a:ext cx="4267200" cy="283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14" y="1922463"/>
            <a:ext cx="39878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276</Words>
  <Application>Microsoft Office PowerPoint</Application>
  <PresentationFormat>宽屏</PresentationFormat>
  <Paragraphs>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DengXian</vt:lpstr>
      <vt:lpstr>DengXian Light</vt:lpstr>
      <vt:lpstr>Arial</vt:lpstr>
      <vt:lpstr>Calibri</vt:lpstr>
      <vt:lpstr>Calibri Light</vt:lpstr>
      <vt:lpstr>Mangal</vt:lpstr>
      <vt:lpstr>Office Theme</vt:lpstr>
      <vt:lpstr>MATLAB SHARE</vt:lpstr>
      <vt:lpstr>相关教程</vt:lpstr>
      <vt:lpstr>命令</vt:lpstr>
      <vt:lpstr>变量&amp;数据类型</vt:lpstr>
      <vt:lpstr>基本运算符</vt:lpstr>
      <vt:lpstr>向量化并行</vt:lpstr>
      <vt:lpstr>向量化并行</vt:lpstr>
      <vt:lpstr>空间预分配优化</vt:lpstr>
      <vt:lpstr>空间预分配优化</vt:lpstr>
      <vt:lpstr>输出优化</vt:lpstr>
      <vt:lpstr>并行计算</vt:lpstr>
      <vt:lpstr>符号计算</vt:lpstr>
      <vt:lpstr>符号计算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Share</dc:title>
  <dc:creator>Microsoft Office User</dc:creator>
  <cp:lastModifiedBy>ENIAC</cp:lastModifiedBy>
  <cp:revision>24</cp:revision>
  <dcterms:created xsi:type="dcterms:W3CDTF">2020-04-06T03:15:10Z</dcterms:created>
  <dcterms:modified xsi:type="dcterms:W3CDTF">2020-08-08T04:04:22Z</dcterms:modified>
</cp:coreProperties>
</file>