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8" r:id="rId6"/>
    <p:sldId id="257" r:id="rId7"/>
    <p:sldId id="260" r:id="rId8"/>
    <p:sldId id="262" r:id="rId9"/>
    <p:sldId id="278" r:id="rId10"/>
    <p:sldId id="263" r:id="rId11"/>
    <p:sldId id="275" r:id="rId12"/>
    <p:sldId id="265" r:id="rId13"/>
    <p:sldId id="270" r:id="rId14"/>
    <p:sldId id="267" r:id="rId15"/>
    <p:sldId id="269" r:id="rId16"/>
    <p:sldId id="271" r:id="rId17"/>
    <p:sldId id="268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1930400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3018983" y="5460398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temps, échelle non représentative)</a:t>
            </a:r>
            <a:endParaRPr lang="fr-FR" b="0" dirty="0">
              <a:effectLst/>
            </a:endParaRPr>
          </a:p>
          <a:p>
            <a:r>
              <a:rPr lang="fr-FR" dirty="0"/>
              <a:t>Carré rouge pour ce qui 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411849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247089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33998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739957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480146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24579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381000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52898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85" y="1879318"/>
            <a:ext cx="4140733" cy="31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D9AC02D-8B5B-469D-84C9-E8C4E5F70828}"/>
              </a:ext>
            </a:extLst>
          </p:cNvPr>
          <p:cNvCxnSpPr>
            <a:cxnSpLocks/>
          </p:cNvCxnSpPr>
          <p:nvPr/>
        </p:nvCxnSpPr>
        <p:spPr>
          <a:xfrm flipH="1">
            <a:off x="1050587" y="3638145"/>
            <a:ext cx="272375" cy="1206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80D4406-E771-4395-BE6E-D862D072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1301344"/>
            <a:ext cx="4656308" cy="34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D1286B-7962-492D-BEB0-2834C6679DD9}"/>
              </a:ext>
            </a:extLst>
          </p:cNvPr>
          <p:cNvCxnSpPr>
            <a:cxnSpLocks/>
          </p:cNvCxnSpPr>
          <p:nvPr/>
        </p:nvCxnSpPr>
        <p:spPr>
          <a:xfrm flipV="1">
            <a:off x="4936757" y="3000983"/>
            <a:ext cx="2981558" cy="5982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2B2B99-ADF1-4E5A-A77F-671BBE986490}"/>
              </a:ext>
            </a:extLst>
          </p:cNvPr>
          <p:cNvSpPr txBox="1"/>
          <p:nvPr/>
        </p:nvSpPr>
        <p:spPr>
          <a:xfrm>
            <a:off x="4209813" y="3414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laser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551251" y="504807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déviation du faisceau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B7EB4-E453-24BD-8CFA-3FA5CD4E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27" y="1714499"/>
            <a:ext cx="2783898" cy="342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03B740-029E-3A85-29CF-E832BA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9905"/>
            <a:ext cx="5852172" cy="43891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74" y="4789541"/>
            <a:ext cx="513515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1372085" y="1606822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D48C-A90B-4503-AC45-98D1F2B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III) </a:t>
            </a:r>
            <a:r>
              <a:rPr lang="fr-FR" sz="3600" dirty="0"/>
              <a:t>Traitement informatique du front d’onde reçu</a:t>
            </a:r>
            <a:br>
              <a:rPr lang="fr-FR" sz="3600" dirty="0">
                <a:solidFill>
                  <a:schemeClr val="tx1"/>
                </a:solidFill>
              </a:rPr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34" y="2329234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445403" y="4927601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377313" y="1609246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762560" y="3035920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583134" y="1298672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963055" y="3636085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890498" y="2435756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677333" y="2666588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544756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68413" y="3287103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6587080" y="2289299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6096000" y="2578235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5615660" y="2931888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5063294" y="3301220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4711200" y="3660119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4363453" y="4029451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6192079" y="4024205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694314" y="502009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3379479" y="501313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6362735" y="1830979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98" y="5043492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84F79-C0DF-50B2-D0EF-1DF0FA6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C75FF-1612-0F42-F9BD-82EBB30C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voit ainsi que, bien qu’étant minimes, les inhomogénéités et les déformations mécaniques ont une importance dans le stigmatisme d’un système optique. Ainsi, après les avoir mesurés il faudra parvenir à une méthode pour les corriger, ou les compenser. </a:t>
            </a:r>
          </a:p>
          <a:p>
            <a:pPr marL="0" indent="0">
              <a:buNone/>
            </a:pPr>
            <a:r>
              <a:rPr lang="fr-FR" dirty="0"/>
              <a:t>C’est dans ce but notamment que l’optique adaptative existe.</a:t>
            </a:r>
          </a:p>
        </p:txBody>
      </p:sp>
    </p:spTree>
    <p:extLst>
      <p:ext uri="{BB962C8B-B14F-4D97-AF65-F5344CB8AC3E}">
        <p14:creationId xmlns:p14="http://schemas.microsoft.com/office/powerpoint/2010/main" val="374664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826" y="1484917"/>
            <a:ext cx="7766936" cy="4935894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0)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Shack-Hartmann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761861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Cuve remplie de sucre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34748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618270"/>
            <a:ext cx="6934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0) - 1.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898" y="2582342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4" y="1745734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0) – 2.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66724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0) – 3.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443007" y="4522267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  <p:pic>
        <p:nvPicPr>
          <p:cNvPr id="1032" name="Picture 8" descr="Modèle réduit de l'oeil - Maxicours">
            <a:extLst>
              <a:ext uri="{FF2B5EF4-FFF2-40B4-BE49-F238E27FC236}">
                <a16:creationId xmlns:a16="http://schemas.microsoft.com/office/drawing/2014/main" id="{8EEEF1EB-5BFE-4822-B4A6-2B0511FB8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 bwMode="auto">
          <a:xfrm>
            <a:off x="2137391" y="1511413"/>
            <a:ext cx="5803495" cy="25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I) </a:t>
            </a:r>
            <a:r>
              <a:rPr lang="fr-FR" sz="3600" dirty="0"/>
              <a:t>Mise en évidence de la déformation d’un front d’onde par les inhomogénéités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75" y="2115577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863C07C-5452-46FD-8ADD-A52449C71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752" y="5648271"/>
            <a:ext cx="4648200" cy="82867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2218752" y="3384976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2863391" y="3421068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3087284" y="4863678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677334" y="37288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4469217" y="2529191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4125567" y="216470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6486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D587-59D9-45B8-AE5B-0EAB1F4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Seconde manipulation : milieu hétérogène:</a:t>
            </a:r>
            <a:br>
              <a:rPr lang="fr-FR" dirty="0"/>
            </a:br>
            <a:r>
              <a:rPr lang="fr-FR" sz="2400" dirty="0"/>
              <a:t>Solution concentrée en sucre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313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D587-59D9-45B8-AE5B-0EAB1F4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Seconde manipulation : milieu hétérogène:</a:t>
            </a:r>
            <a:br>
              <a:rPr lang="fr-FR" dirty="0"/>
            </a:br>
            <a:r>
              <a:rPr lang="fr-FR" sz="2400" dirty="0"/>
              <a:t>Solution concentrée en sucre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81E16B7-CC43-A1BB-EC49-0F3E1E56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485" y="1542413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527</Words>
  <Application>Microsoft Office PowerPoint</Application>
  <PresentationFormat>Grand écran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0) - 1. Présentation générale</vt:lpstr>
      <vt:lpstr>0) – 2. Différents défauts de l’œil</vt:lpstr>
      <vt:lpstr>0) – 3. Modélisation de l’œil</vt:lpstr>
      <vt:lpstr>I) Mise en évidence de la déformation d’un front d’onde par les inhomogénéités</vt:lpstr>
      <vt:lpstr>Seconde manipulation : milieu hétérogène: Solution concentrée en sucre</vt:lpstr>
      <vt:lpstr>Seconde manipulation : milieu hétérogène: Solution concentrée en sucre</vt:lpstr>
      <vt:lpstr>Simulation : estimation du temps de parcours</vt:lpstr>
      <vt:lpstr>II) Mesure de la déformation d’un front d’onde type Shack-Hartmann</vt:lpstr>
      <vt:lpstr>L’expérience</vt:lpstr>
      <vt:lpstr>Modélisation de la déviation du faisceau</vt:lpstr>
      <vt:lpstr>Résultats de l’expérience</vt:lpstr>
      <vt:lpstr>Interpolation de Lagrange</vt:lpstr>
      <vt:lpstr>Reconstitution du front d’onde</vt:lpstr>
      <vt:lpstr>III) Traitement informatique du front d’onde reçu </vt:lpstr>
      <vt:lpstr>Projection sur la base des Polynômes de Zernike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Lucas Barbier</cp:lastModifiedBy>
  <cp:revision>16</cp:revision>
  <dcterms:created xsi:type="dcterms:W3CDTF">2022-03-08T11:43:36Z</dcterms:created>
  <dcterms:modified xsi:type="dcterms:W3CDTF">2022-05-24T23:01:44Z</dcterms:modified>
</cp:coreProperties>
</file>