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7" r:id="rId6"/>
    <p:sldId id="258" r:id="rId7"/>
    <p:sldId id="281" r:id="rId8"/>
    <p:sldId id="278" r:id="rId9"/>
    <p:sldId id="263" r:id="rId10"/>
    <p:sldId id="280" r:id="rId11"/>
    <p:sldId id="265" r:id="rId12"/>
    <p:sldId id="270" r:id="rId13"/>
    <p:sldId id="267" r:id="rId14"/>
    <p:sldId id="282" r:id="rId15"/>
    <p:sldId id="269" r:id="rId16"/>
    <p:sldId id="271" r:id="rId17"/>
    <p:sldId id="268" r:id="rId18"/>
    <p:sldId id="27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710" autoAdjust="0"/>
  </p:normalViewPr>
  <p:slideViewPr>
    <p:cSldViewPr snapToGrid="0">
      <p:cViewPr varScale="1">
        <p:scale>
          <a:sx n="60" d="100"/>
          <a:sy n="60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 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3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9C6A24-02E9-9C61-777B-3706661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22" y="1238683"/>
            <a:ext cx="3213359" cy="4380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 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857323" y="549859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2B0527-5564-F2EF-2E3F-D1EBD17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" y="2152685"/>
            <a:ext cx="4462670" cy="3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2" y="416906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de la déviation du faisceau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85" y="4604848"/>
            <a:ext cx="513515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819192" y="1414540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C85F84-D3E7-450B-FC83-7C69EFB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16" y="2071504"/>
            <a:ext cx="2726676" cy="31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26C1435-A345-E1B1-FF8B-C74386E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28" y="194930"/>
            <a:ext cx="932737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/>
              <a:t>III.  </a:t>
            </a:r>
            <a:r>
              <a:rPr lang="fr-FR" sz="3600" dirty="0"/>
              <a:t>Traitement informatique du front d’onde reçu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a) Représentation des polynômes sur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4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b) 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04" y="3066403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184773" y="5664770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094636" y="183907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501930" y="3773089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322504" y="2035841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702425" y="4373254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629868" y="3172925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389503" y="2547754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61DE71DB-76D9-8430-778A-0AABC08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0365" cy="13208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fr-FR" sz="3600" dirty="0"/>
              <a:t>c) Utilisation des Polynômes de Zernike comme base pour représenter le front d’onde</a:t>
            </a:r>
            <a:b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F540497-512B-81EE-EF98-4CBC9811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8" y="3510411"/>
            <a:ext cx="5399372" cy="21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74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" y="1887859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57120" y="2656894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4418038" y="3586471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3926958" y="3875407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3446618" y="4229060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2941593" y="4598392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2542158" y="4957291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2121018" y="531295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3949644" y="5307712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3741304" y="579744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3379479" y="501313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4193693" y="3128151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98" y="5043492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0DC2-FC40-3339-E108-8207A88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(si assez de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4716A-52C0-5D1D-D118-0F445751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021" y="1315834"/>
            <a:ext cx="7766936" cy="4829786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0.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61464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630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542166"/>
            <a:ext cx="7049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Représentation des polynômes sur Python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 de Lagrange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0.		Introduction</a:t>
            </a:r>
            <a:br>
              <a:rPr lang="fr-FR" dirty="0"/>
            </a:br>
            <a:r>
              <a:rPr lang="fr-FR" dirty="0"/>
              <a:t>	a) 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996" y="2933216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3" y="2143087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0176B2C-8056-CDA1-C03C-6BB0D0D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02" y="1445446"/>
            <a:ext cx="5709462" cy="39434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	b) 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964003" y="4950889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c)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06616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79" y="268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I.	 </a:t>
            </a:r>
            <a:r>
              <a:rPr lang="fr-FR" sz="3600" dirty="0"/>
              <a:t>Mise en évidence de la déformation d’un front d’onde par les inhomogénéités</a:t>
            </a:r>
            <a:br>
              <a:rPr lang="fr-FR" sz="1100" dirty="0"/>
            </a:br>
            <a:br>
              <a:rPr lang="fr-FR" sz="3600" dirty="0"/>
            </a:br>
            <a:r>
              <a:rPr lang="fr-FR" sz="3600" dirty="0"/>
              <a:t>	a</a:t>
            </a:r>
            <a:r>
              <a:rPr lang="fr-FR" dirty="0"/>
              <a:t>)  Expérience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48" y="2040285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4750725" y="3309684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5395364" y="3345776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5619257" y="4788386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3209307" y="36535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7001190" y="2453899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6657540" y="20894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3871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81E16B7-CC43-A1BB-EC49-0F3E1E56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26" y="1119118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098935-DCE2-15B2-AE12-A7B4DA04C470}"/>
              </a:ext>
            </a:extLst>
          </p:cNvPr>
          <p:cNvSpPr txBox="1"/>
          <p:nvPr/>
        </p:nvSpPr>
        <p:spPr>
          <a:xfrm>
            <a:off x="512826" y="447868"/>
            <a:ext cx="24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t=0 :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 d’eau concentrée en sucre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36F8362-5306-79C7-C1F3-CA44B03D2D25}"/>
              </a:ext>
            </a:extLst>
          </p:cNvPr>
          <p:cNvSpPr/>
          <p:nvPr/>
        </p:nvSpPr>
        <p:spPr>
          <a:xfrm>
            <a:off x="3160334" y="703931"/>
            <a:ext cx="603592" cy="119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75D12D-FCC6-4B74-0485-7074263167C6}"/>
              </a:ext>
            </a:extLst>
          </p:cNvPr>
          <p:cNvSpPr txBox="1"/>
          <p:nvPr/>
        </p:nvSpPr>
        <p:spPr>
          <a:xfrm>
            <a:off x="4018778" y="545198"/>
            <a:ext cx="359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Milieu Hétérogène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99FB1EF-B848-BC16-EFCE-1970EA482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25" y="1645441"/>
            <a:ext cx="3936150" cy="7975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2772FAF-0342-2F85-2B4A-9E976EC38AB8}"/>
              </a:ext>
            </a:extLst>
          </p:cNvPr>
          <p:cNvSpPr txBox="1"/>
          <p:nvPr/>
        </p:nvSpPr>
        <p:spPr>
          <a:xfrm>
            <a:off x="5193567" y="1288543"/>
            <a:ext cx="39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de y du à la réfraction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C7958-EF56-43F0-ACEB-E8148D014562}"/>
              </a:ext>
            </a:extLst>
          </p:cNvPr>
          <p:cNvSpPr txBox="1"/>
          <p:nvPr/>
        </p:nvSpPr>
        <p:spPr>
          <a:xfrm>
            <a:off x="512826" y="2268258"/>
            <a:ext cx="37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observée :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9829" b="10898"/>
          <a:stretch/>
        </p:blipFill>
        <p:spPr>
          <a:xfrm>
            <a:off x="6121579" y="2132228"/>
            <a:ext cx="3220279" cy="2767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51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b) 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2164316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5412800" y="4993611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</a:t>
            </a: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Rectangle </a:t>
            </a:r>
            <a:r>
              <a:rPr lang="fr-FR" dirty="0"/>
              <a:t>rouge pour ce qui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645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48100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57390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973873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503537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47971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404391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7628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08AF-08A1-5F14-A178-15F7E872CBFC}"/>
              </a:ext>
            </a:extLst>
          </p:cNvPr>
          <p:cNvSpPr/>
          <p:nvPr/>
        </p:nvSpPr>
        <p:spPr>
          <a:xfrm>
            <a:off x="1292087" y="2464342"/>
            <a:ext cx="4247652" cy="26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4BD82-72A9-0EB1-A846-DCA36B0E988E}"/>
              </a:ext>
            </a:extLst>
          </p:cNvPr>
          <p:cNvSpPr/>
          <p:nvPr/>
        </p:nvSpPr>
        <p:spPr>
          <a:xfrm>
            <a:off x="6108968" y="2746254"/>
            <a:ext cx="3220278" cy="193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</TotalTime>
  <Words>517</Words>
  <Application>Microsoft Office PowerPoint</Application>
  <PresentationFormat>Grand écran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0.  Introduction  a)  Présentation générale</vt:lpstr>
      <vt:lpstr> b)  Modélisation de l’œil</vt:lpstr>
      <vt:lpstr> c) Différents défauts de l’œil</vt:lpstr>
      <vt:lpstr>I.  Mise en évidence de la déformation d’un front d’onde par les inhomogénéités   a)  Expérience</vt:lpstr>
      <vt:lpstr>Présentation PowerPoint</vt:lpstr>
      <vt:lpstr>b) Simulation : estimation du temps de parcours</vt:lpstr>
      <vt:lpstr>II.  Mesure de la déformation d’un front d’onde type Shack-Hartmann</vt:lpstr>
      <vt:lpstr>a)  Expérience</vt:lpstr>
      <vt:lpstr>Modélisation de la déviation du faisceau</vt:lpstr>
      <vt:lpstr>b) Résultats de l’expérience</vt:lpstr>
      <vt:lpstr>III.  Traitement informatique du front d’onde reçu  a) Représentation des polynômes sur Python</vt:lpstr>
      <vt:lpstr>b) Interpolation de Lagrange</vt:lpstr>
      <vt:lpstr>Reconstitution du front d’onde</vt:lpstr>
      <vt:lpstr>c) Utilisation des Polynômes de Zernike comme base pour représenter le front d’onde </vt:lpstr>
      <vt:lpstr>Projection sur la base des Polynômes de Zernike</vt:lpstr>
      <vt:lpstr>Bonus (si assez de temps)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Armand CAILLON</cp:lastModifiedBy>
  <cp:revision>26</cp:revision>
  <dcterms:created xsi:type="dcterms:W3CDTF">2022-03-08T11:43:36Z</dcterms:created>
  <dcterms:modified xsi:type="dcterms:W3CDTF">2022-05-30T14:35:31Z</dcterms:modified>
</cp:coreProperties>
</file>