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22/05/2022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 la déviation du faisceau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B7EB4-E453-24BD-8CFA-3FA5CD4E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27" y="1714499"/>
            <a:ext cx="2783898" cy="3429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03B740-029E-3A85-29CF-E832BA8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68871"/>
            <a:ext cx="5852172" cy="438912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274" y="4789541"/>
            <a:ext cx="513515" cy="3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82618F-A559-4A7F-98C3-1CA44BF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98" y="142510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90C773D-F038-4D56-864E-25A4CAD4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61" y="4183704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D48C-A90B-4503-AC45-98D1F2B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III) </a:t>
            </a:r>
            <a:r>
              <a:rPr lang="fr-FR" sz="3600" dirty="0"/>
              <a:t>Traitement informatique du front d’onde reçu</a:t>
            </a:r>
            <a:br>
              <a:rPr lang="fr-FR" sz="3600" dirty="0">
                <a:solidFill>
                  <a:schemeClr val="tx1"/>
                </a:solidFill>
              </a:rPr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34" y="2329234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2411984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558455" y="2435756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BA34AB-5ED1-4361-9EA8-F397EA6CBACA}"/>
              </a:ext>
            </a:extLst>
          </p:cNvPr>
          <p:cNvSpPr txBox="1"/>
          <p:nvPr/>
        </p:nvSpPr>
        <p:spPr>
          <a:xfrm>
            <a:off x="1682279" y="5776017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377313" y="1609246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762560" y="3035920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583134" y="1298672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963055" y="3636085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890498" y="2435756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4AB7E5D-8926-49D8-83A5-85934174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99" y="4954237"/>
            <a:ext cx="2847157" cy="76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CF224AEF-6765-8B0D-6104-158A257DAD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dur la base des Polynômes de Zernike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A332-0EF3-5488-C992-40C81F81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défauts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66724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1" y="1783485"/>
            <a:ext cx="3177292" cy="2328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Introduction</a:t>
            </a:r>
            <a:br>
              <a:rPr lang="en-US" sz="3800" dirty="0"/>
            </a:br>
            <a:br>
              <a:rPr lang="en-US" sz="3800" dirty="0"/>
            </a:br>
            <a:r>
              <a:rPr lang="fr-FR" sz="3800" dirty="0"/>
              <a:t>L’œil</a:t>
            </a:r>
            <a:r>
              <a:rPr lang="en-US" sz="3800" dirty="0"/>
              <a:t> et </a:t>
            </a:r>
            <a:r>
              <a:rPr lang="fr-FR" sz="3800" dirty="0"/>
              <a:t>sa</a:t>
            </a:r>
            <a:r>
              <a:rPr lang="en-US" sz="3800" dirty="0"/>
              <a:t> </a:t>
            </a:r>
            <a:r>
              <a:rPr lang="fr-FR" sz="3800" dirty="0"/>
              <a:t>modélisation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8393A4-DADB-4C93-A55E-7A9DE87C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8084" y="835016"/>
            <a:ext cx="3177292" cy="21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D1C7CD9-C838-49B4-9DBB-4F3474999767}"/>
              </a:ext>
            </a:extLst>
          </p:cNvPr>
          <p:cNvSpPr txBox="1"/>
          <p:nvPr/>
        </p:nvSpPr>
        <p:spPr>
          <a:xfrm>
            <a:off x="6034122" y="29937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modèle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5832843" y="5287580"/>
            <a:ext cx="258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modèle optique</a:t>
            </a:r>
          </a:p>
        </p:txBody>
      </p:sp>
      <p:pic>
        <p:nvPicPr>
          <p:cNvPr id="1032" name="Picture 8" descr="Modèle réduit de l'oeil - Maxicours">
            <a:extLst>
              <a:ext uri="{FF2B5EF4-FFF2-40B4-BE49-F238E27FC236}">
                <a16:creationId xmlns:a16="http://schemas.microsoft.com/office/drawing/2014/main" id="{8EEEF1EB-5BFE-4822-B4A6-2B0511FB8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 bwMode="auto">
          <a:xfrm>
            <a:off x="4774387" y="3466424"/>
            <a:ext cx="4192882" cy="18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826" y="1484917"/>
            <a:ext cx="7766936" cy="4935894"/>
          </a:xfrm>
        </p:spPr>
        <p:txBody>
          <a:bodyPr/>
          <a:lstStyle/>
          <a:p>
            <a:pPr algn="l"/>
            <a:endParaRPr lang="fr-FR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endParaRPr lang="fr-FR" sz="2400" dirty="0"/>
          </a:p>
          <a:p>
            <a:pPr marL="514350" indent="-514350" algn="l">
              <a:buAutoNum type="romanUcParenR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761861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Cuve remplie de sucre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34748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618270"/>
            <a:ext cx="6934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I) </a:t>
            </a:r>
            <a:r>
              <a:rPr lang="fr-FR" sz="3600" dirty="0"/>
              <a:t>Mise en évidence de la déformation d’un front d’onde de manière simple</a:t>
            </a:r>
            <a:br>
              <a:rPr lang="fr-FR" sz="3600" dirty="0"/>
            </a:b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75" y="2115577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863C07C-5452-46FD-8ADD-A52449C71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752" y="5648271"/>
            <a:ext cx="4648200" cy="82867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2218752" y="3384976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2863391" y="3421068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3087284" y="4863678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677334" y="37288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4469217" y="2529191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4125567" y="216470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6486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2D587-59D9-45B8-AE5B-0EAB1F4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Seconde manipulation :</a:t>
            </a:r>
            <a:br>
              <a:rPr lang="fr-FR" dirty="0"/>
            </a:br>
            <a:r>
              <a:rPr lang="fr-FR" sz="2400" dirty="0"/>
              <a:t>Solution concentrée en sucre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2694432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6410131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60350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6316824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6430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31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1930400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3018983" y="5460398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temps, échelle non représentative)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411849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247089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33998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739957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480146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24579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3810000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528980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85" y="1879318"/>
            <a:ext cx="4140733" cy="31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II) </a:t>
            </a:r>
            <a:r>
              <a:rPr lang="fr-FR" sz="3600" dirty="0"/>
              <a:t>Mesure de la déformation d’un front d’onde type </a:t>
            </a:r>
            <a:r>
              <a:rPr lang="fr-FR" sz="3600" dirty="0" err="1"/>
              <a:t>Shack</a:t>
            </a:r>
            <a:r>
              <a:rPr lang="fr-FR" sz="3600" dirty="0"/>
              <a:t>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D9AC02D-8B5B-469D-84C9-E8C4E5F70828}"/>
              </a:ext>
            </a:extLst>
          </p:cNvPr>
          <p:cNvCxnSpPr>
            <a:cxnSpLocks/>
          </p:cNvCxnSpPr>
          <p:nvPr/>
        </p:nvCxnSpPr>
        <p:spPr>
          <a:xfrm flipH="1">
            <a:off x="1050587" y="3638145"/>
            <a:ext cx="272375" cy="1206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éxpérience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80D4406-E771-4395-BE6E-D862D072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1301344"/>
            <a:ext cx="4656308" cy="34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D1286B-7962-492D-BEB0-2834C6679DD9}"/>
              </a:ext>
            </a:extLst>
          </p:cNvPr>
          <p:cNvCxnSpPr>
            <a:cxnSpLocks/>
          </p:cNvCxnSpPr>
          <p:nvPr/>
        </p:nvCxnSpPr>
        <p:spPr>
          <a:xfrm flipV="1">
            <a:off x="4936757" y="3000983"/>
            <a:ext cx="2981558" cy="5982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2B2B99-ADF1-4E5A-A77F-671BBE986490}"/>
              </a:ext>
            </a:extLst>
          </p:cNvPr>
          <p:cNvSpPr txBox="1"/>
          <p:nvPr/>
        </p:nvSpPr>
        <p:spPr>
          <a:xfrm>
            <a:off x="4209813" y="34145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laser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551251" y="504807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269</Words>
  <Application>Microsoft Office PowerPoint</Application>
  <PresentationFormat>Grand écran</PresentationFormat>
  <Paragraphs>77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Différents défauts</vt:lpstr>
      <vt:lpstr>Introduction  L’œil et sa modélisation</vt:lpstr>
      <vt:lpstr>Plan</vt:lpstr>
      <vt:lpstr>I) Mise en évidence de la déformation d’un front d’onde de manière simple </vt:lpstr>
      <vt:lpstr>Seconde manipulation : Solution concentrée en sucre</vt:lpstr>
      <vt:lpstr>Simulation</vt:lpstr>
      <vt:lpstr>II) Mesure de la déformation d’un front d’onde type Shack-Hartmann</vt:lpstr>
      <vt:lpstr>L’éxpérience</vt:lpstr>
      <vt:lpstr>Modélisation de la déviation du faisceau</vt:lpstr>
      <vt:lpstr>Résultats de l’expérience</vt:lpstr>
      <vt:lpstr>III) Traitement informatique du front d’onde reçu </vt:lpstr>
      <vt:lpstr>Interpolation de Lagrange</vt:lpstr>
      <vt:lpstr>Reconstitution du front d’onde</vt:lpstr>
      <vt:lpstr>Projection dur la base des Polynômes de Zernike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Lucas Barbier</cp:lastModifiedBy>
  <cp:revision>8</cp:revision>
  <dcterms:created xsi:type="dcterms:W3CDTF">2022-03-08T11:43:36Z</dcterms:created>
  <dcterms:modified xsi:type="dcterms:W3CDTF">2022-05-22T14:13:37Z</dcterms:modified>
</cp:coreProperties>
</file>