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u15b2aNd2drwAYKq8Yhk95zTh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542497b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19542497b1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1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5" name="Google Shape;25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28" name="Google Shape;28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1" name="Google Shape;31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2" name="Google Shape;32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0" name="Google Shape;10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3" name="Google Shape;13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4" name="Google Shape;14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pt/tos" TargetMode="External"/><Relationship Id="rId4" Type="http://schemas.openxmlformats.org/officeDocument/2006/relationships/hyperlink" Target="https://twitter.com/pt/privacy/previous/version_15" TargetMode="External"/><Relationship Id="rId5" Type="http://schemas.openxmlformats.org/officeDocument/2006/relationships/hyperlink" Target="https://help.twitter.com/pt/resources/glossa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716400" y="1215900"/>
            <a:ext cx="75015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lang="pt-BR">
                <a:solidFill>
                  <a:srgbClr val="226292"/>
                </a:solidFill>
                <a:latin typeface="Arial"/>
                <a:ea typeface="Arial"/>
                <a:cs typeface="Arial"/>
                <a:sym typeface="Arial"/>
              </a:rPr>
              <a:t>Trabalho de direito Eletrônico</a:t>
            </a:r>
            <a:endParaRPr>
              <a:solidFill>
                <a:srgbClr val="226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345250" y="4096275"/>
            <a:ext cx="7949700" cy="23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/>
              <a:t>Grupo: Leonardo Preuss, Daniel Maciel, João Victor e Lucas França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677334" y="2511381"/>
            <a:ext cx="8596668" cy="2589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Termos de Uso: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https://twitter.com/pt/tos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Política de Privacidade: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https://twitter.com/pt/privacy/previous/version_15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Glossário de Termos: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https://help.twitter.com/pt/resources/glossary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550844" y="1170117"/>
            <a:ext cx="10421039" cy="123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pt-BR">
                <a:solidFill>
                  <a:srgbClr val="226292"/>
                </a:solidFill>
                <a:latin typeface="Arial"/>
                <a:ea typeface="Arial"/>
                <a:cs typeface="Arial"/>
                <a:sym typeface="Arial"/>
              </a:rPr>
              <a:t>1 - Finalidade da política de privacidade e termos de uso?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 txBox="1"/>
          <p:nvPr>
            <p:ph idx="1" type="body"/>
          </p:nvPr>
        </p:nvSpPr>
        <p:spPr>
          <a:xfrm>
            <a:off x="838200" y="2704563"/>
            <a:ext cx="10515600" cy="3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Os Termos e Condições de Uso estabelecem regras e diretrizes que os usuários devem concordar e seguir para usar e acessar seu site ou aplicativo móvel. Já a Política de Privacidade de Dados se refere aos direitos e deveres relacionados aos dados dos usuários que você recebe e como você está usando esses dados.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2394864" y="962139"/>
            <a:ext cx="56802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pt-BR" sz="4000">
                <a:solidFill>
                  <a:srgbClr val="226292"/>
                </a:solidFill>
                <a:latin typeface="Arial"/>
                <a:ea typeface="Arial"/>
                <a:cs typeface="Arial"/>
                <a:sym typeface="Arial"/>
              </a:rPr>
              <a:t>2 - Glossário de termos?</a:t>
            </a:r>
            <a:br>
              <a:rPr lang="pt-BR"/>
            </a:b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897672" y="2612280"/>
            <a:ext cx="85968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O glossário é uma espécie de dicionário de palavras não tão conhecidas, seja porque são palavras de uso técnico ou porque são palavras regionais e de outro idioma. Então, de forma geral, o glossário serve para explicar o significado de alguns termos que, por algum motivo, o leitor ou leitora pode não conhecer.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677333" y="609600"/>
            <a:ext cx="957424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pt-BR" sz="4000">
                <a:solidFill>
                  <a:srgbClr val="226292"/>
                </a:solidFill>
                <a:latin typeface="Arial"/>
                <a:ea typeface="Arial"/>
                <a:cs typeface="Arial"/>
                <a:sym typeface="Arial"/>
              </a:rPr>
              <a:t>3 - Finalidade do site, do app, ou do sistema?</a:t>
            </a:r>
            <a:br>
              <a:rPr lang="pt-BR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</p:txBody>
      </p:sp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Você é responsável por todo o conteúdo que você fornece incluindo o seu comprimento com leis e regulações tanto locais quanto dos países de origem do Twitter.Nos reservamos o direito de remover conteúdo que visual o nosso acordo de usuário e não aprovamos apoiamos e tomamos lados em uma opinião apresentada dentro do Twitter isso é uma responsabilidade dos usuários que postam e que consomem não nossa.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pt-BR" sz="4000">
                <a:solidFill>
                  <a:srgbClr val="226292"/>
                </a:solidFill>
                <a:latin typeface="Arial"/>
                <a:ea typeface="Arial"/>
                <a:cs typeface="Arial"/>
                <a:sym typeface="Arial"/>
              </a:rPr>
              <a:t>4 - Responsabilidade do usuário e da instituição?</a:t>
            </a:r>
            <a:br>
              <a:rPr lang="pt-BR"/>
            </a:br>
            <a:endParaRPr/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Na parte da utilização de serviços é</a:t>
            </a:r>
            <a:r>
              <a:rPr lang="pt-BR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800">
                <a:latin typeface="Arial"/>
                <a:ea typeface="Arial"/>
                <a:cs typeface="Arial"/>
                <a:sym typeface="Arial"/>
              </a:rPr>
              <a:t>especificado que você não irá tentar alterar ou usar engenharia reversa para de alguma maneira replicar o Twitter.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pt-BR" sz="4000">
                <a:solidFill>
                  <a:srgbClr val="226292"/>
                </a:solidFill>
                <a:latin typeface="Arial"/>
                <a:ea typeface="Arial"/>
                <a:cs typeface="Arial"/>
                <a:sym typeface="Arial"/>
              </a:rPr>
              <a:t>5 - Previsibilidade de atualização da política de privacidade e termos de uso?</a:t>
            </a:r>
            <a:br>
              <a:rPr lang="pt-BR"/>
            </a:b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677334" y="2160589"/>
            <a:ext cx="903333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O Twitter utiliza de mecanismos legais para se comportar como uma plataforma e como uma plataforma não endossa ou se responsabiliza pelas coisas que são colocadas em tela. Seguiu ele segue em leis e regulações e esforça suas regras de maneira justa e consistente para que a plataforma não se torne uma de atos maléficos e com o objetivo de manter um espaço seguro para todos.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pt-BR">
                <a:solidFill>
                  <a:srgbClr val="226292"/>
                </a:solidFill>
                <a:latin typeface="Arial"/>
                <a:ea typeface="Arial"/>
                <a:cs typeface="Arial"/>
                <a:sym typeface="Arial"/>
              </a:rPr>
              <a:t>O que é o Termo de Uso e Política de Privacidade?</a:t>
            </a:r>
            <a:endParaRPr>
              <a:solidFill>
                <a:srgbClr val="226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O “</a:t>
            </a:r>
            <a:r>
              <a:rPr b="1" lang="pt-BR" sz="2800">
                <a:latin typeface="Arial"/>
                <a:ea typeface="Arial"/>
                <a:cs typeface="Arial"/>
                <a:sym typeface="Arial"/>
              </a:rPr>
              <a:t>Termo de Uso</a:t>
            </a:r>
            <a:r>
              <a:rPr lang="pt-BR" sz="2800">
                <a:latin typeface="Arial"/>
                <a:ea typeface="Arial"/>
                <a:cs typeface="Arial"/>
                <a:sym typeface="Arial"/>
              </a:rPr>
              <a:t>” e a “Política de Privacidade” são contratos eletrônicos que visam limitar a responsabilidade, direcionar a forma de utilização do seu produto por parte dos clientes, assim como esclarecer possíveis dúvidas que seu cliente tenha sobre o funcionamento do seu software/produto.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542497b17_0_0"/>
          <p:cNvSpPr txBox="1"/>
          <p:nvPr>
            <p:ph idx="1" type="body"/>
          </p:nvPr>
        </p:nvSpPr>
        <p:spPr>
          <a:xfrm>
            <a:off x="2008250" y="2472775"/>
            <a:ext cx="71769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OBRIGADO!!</a:t>
            </a:r>
            <a:endParaRPr sz="7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do">
  <a:themeElements>
    <a:clrScheme name="Facetado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2022-11-21T05:24:35Z</dcterms:created>
  <dc:creator>User</dc:creator>
</cp:coreProperties>
</file>