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Lst>
  <p:notesMasterIdLst>
    <p:notesMasterId r:id="rId11"/>
  </p:notesMasterIdLst>
  <p:sldIdLst>
    <p:sldId id="256" r:id="rId12"/>
    <p:sldId id="257" r:id="rId13"/>
    <p:sldId id="258" r:id="rId14"/>
    <p:sldId id="259" r:id="rId15"/>
    <p:sldId id="260" r:id="rId16"/>
    <p:sldId id="261" r:id="rId17"/>
    <p:sldId id="262" r:id="rId18"/>
  </p:sldIdLst>
  <p:sldSz cx="14630400" cy="8229600"/>
  <p:notesSz cx="8229600" cy="14630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notesMaster" Target="notesMasters/notesMaster1.xml"/><Relationship Id="rId12" Type="http://schemas.openxmlformats.org/officeDocument/2006/relationships/slide" Target="slides/slide1.xml"/><Relationship Id="rId13" Type="http://schemas.openxmlformats.org/officeDocument/2006/relationships/slide" Target="slides/slide2.xml"/><Relationship Id="rId14" Type="http://schemas.openxmlformats.org/officeDocument/2006/relationships/slide" Target="slides/slide3.xml"/><Relationship Id="rId15" Type="http://schemas.openxmlformats.org/officeDocument/2006/relationships/slide" Target="slides/slide4.xml"/><Relationship Id="rId16" Type="http://schemas.openxmlformats.org/officeDocument/2006/relationships/slide" Target="slides/slide5.xml"/><Relationship Id="rId17" Type="http://schemas.openxmlformats.org/officeDocument/2006/relationships/slide" Target="slides/slide6.xml"/><Relationship Id="rId18" Type="http://schemas.openxmlformats.org/officeDocument/2006/relationships/slide" Target="slides/slide7.xml"/><Relationship Id="rId19"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0.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fr-FR" sz="4400" strike="noStrike" u="none">
                <a:solidFill>
                  <a:srgbClr val="000000"/>
                </a:solidFill>
                <a:uFillTx/>
                <a:latin typeface="Arial"/>
              </a:rPr>
              <a:t>Cliquez pour déplacer la diapo</a:t>
            </a:r>
            <a:endParaRPr b="0" lang="fr-FR" sz="4400" strike="noStrike" u="none">
              <a:solidFill>
                <a:srgbClr val="000000"/>
              </a:solidFill>
              <a:uFillTx/>
              <a:latin typeface="Arial"/>
            </a:endParaRPr>
          </a:p>
        </p:txBody>
      </p:sp>
      <p:sp>
        <p:nvSpPr>
          <p:cNvPr id="1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fr-FR" sz="2000" strike="noStrike" u="none">
                <a:solidFill>
                  <a:srgbClr val="000000"/>
                </a:solidFill>
                <a:uFillTx/>
                <a:latin typeface="Arial"/>
              </a:rPr>
              <a:t>Cliquez pour modifier le format des notes</a:t>
            </a:r>
            <a:endParaRPr b="0" lang="fr-FR" sz="2000" strike="noStrike" u="none">
              <a:solidFill>
                <a:srgbClr val="000000"/>
              </a:solidFill>
              <a:uFillTx/>
              <a:latin typeface="Arial"/>
            </a:endParaRPr>
          </a:p>
        </p:txBody>
      </p:sp>
      <p:sp>
        <p:nvSpPr>
          <p:cNvPr id="2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21"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fr-FR" sz="1400" strike="noStrike" u="none">
                <a:solidFill>
                  <a:srgbClr val="000000"/>
                </a:solidFill>
                <a:uFillTx/>
                <a:latin typeface="Times New Roman"/>
              </a:defRPr>
            </a:lvl1pPr>
          </a:lstStyle>
          <a:p>
            <a:pPr indent="0" algn="r">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22"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fr-FR" sz="1400" strike="noStrike" u="none">
                <a:solidFill>
                  <a:srgbClr val="000000"/>
                </a:solidFill>
                <a:uFillTx/>
                <a:latin typeface="Times New Roman"/>
              </a:defRPr>
            </a:lvl1pPr>
          </a:lstStyle>
          <a:p>
            <a:pPr indent="0">
              <a:buNone/>
            </a:pPr>
            <a:r>
              <a:rPr b="0" lang="fr-FR" sz="1400" strike="noStrike" u="none">
                <a:solidFill>
                  <a:srgbClr val="000000"/>
                </a:solidFill>
                <a:uFillTx/>
                <a:latin typeface="Times New Roman"/>
              </a:rPr>
              <a:t> </a:t>
            </a:r>
            <a:endParaRPr b="0" lang="fr-FR" sz="1400" strike="noStrike" u="none">
              <a:solidFill>
                <a:srgbClr val="000000"/>
              </a:solidFill>
              <a:uFillTx/>
              <a:latin typeface="Times New Roman"/>
            </a:endParaRPr>
          </a:p>
        </p:txBody>
      </p:sp>
      <p:sp>
        <p:nvSpPr>
          <p:cNvPr id="23"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fr-FR" sz="1400" strike="noStrike" u="none">
                <a:solidFill>
                  <a:srgbClr val="000000"/>
                </a:solidFill>
                <a:uFillTx/>
                <a:latin typeface="Times New Roman"/>
              </a:defRPr>
            </a:lvl1pPr>
          </a:lstStyle>
          <a:p>
            <a:pPr indent="0" algn="r">
              <a:buNone/>
            </a:pPr>
            <a:fld id="{9BD9850E-A59F-48D4-98A8-3A1E4F824F47}" type="slidenum">
              <a:rPr b="0" lang="fr-FR" sz="1400" strike="noStrike" u="none">
                <a:solidFill>
                  <a:srgbClr val="000000"/>
                </a:solidFill>
                <a:uFillTx/>
                <a:latin typeface="Times New Roman"/>
              </a:rPr>
              <a:t>1</a:t>
            </a:fld>
            <a:endParaRPr b="0" lang="fr-FR"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sldImg"/>
          </p:nvPr>
        </p:nvSpPr>
        <p:spPr>
          <a:xfrm>
            <a:off x="685800" y="1143000"/>
            <a:ext cx="5485680" cy="3085560"/>
          </a:xfrm>
          <a:prstGeom prst="rect">
            <a:avLst/>
          </a:prstGeom>
          <a:ln w="0">
            <a:noFill/>
          </a:ln>
        </p:spPr>
      </p:sp>
      <p:sp>
        <p:nvSpPr>
          <p:cNvPr id="82"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fr-FR" sz="1800" strike="noStrike" u="none">
              <a:solidFill>
                <a:srgbClr val="000000"/>
              </a:solidFill>
              <a:uFillTx/>
              <a:latin typeface="Arial"/>
            </a:endParaRPr>
          </a:p>
        </p:txBody>
      </p:sp>
      <p:sp>
        <p:nvSpPr>
          <p:cNvPr id="83" name="PlaceHolder 3"/>
          <p:cNvSpPr>
            <a:spLocks noGrp="1"/>
          </p:cNvSpPr>
          <p:nvPr>
            <p:ph type="sldNum" idx="4"/>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92745B51-E405-496E-9189-7ED76A5CEE56}" type="slidenum">
              <a:rPr b="0" lang="en-US" sz="1200" strike="noStrike" u="none">
                <a:solidFill>
                  <a:srgbClr val="000000"/>
                </a:solidFill>
                <a:uFillTx/>
                <a:latin typeface="Times New Roman"/>
              </a:rPr>
              <a:t>&lt;numéro&gt;</a:t>
            </a:fld>
            <a:endParaRPr b="0" lang="fr-FR" sz="1200" strike="noStrike" u="none">
              <a:solidFill>
                <a:srgbClr val="000000"/>
              </a:solidFill>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sldImg"/>
          </p:nvPr>
        </p:nvSpPr>
        <p:spPr>
          <a:xfrm>
            <a:off x="685800" y="1143000"/>
            <a:ext cx="5485680" cy="3085560"/>
          </a:xfrm>
          <a:prstGeom prst="rect">
            <a:avLst/>
          </a:prstGeom>
          <a:ln w="0">
            <a:noFill/>
          </a:ln>
        </p:spPr>
      </p:sp>
      <p:sp>
        <p:nvSpPr>
          <p:cNvPr id="8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fr-FR" sz="1800" strike="noStrike" u="none">
              <a:solidFill>
                <a:srgbClr val="000000"/>
              </a:solidFill>
              <a:uFillTx/>
              <a:latin typeface="Arial"/>
            </a:endParaRPr>
          </a:p>
        </p:txBody>
      </p:sp>
      <p:sp>
        <p:nvSpPr>
          <p:cNvPr id="86" name="PlaceHolder 3"/>
          <p:cNvSpPr>
            <a:spLocks noGrp="1"/>
          </p:cNvSpPr>
          <p:nvPr>
            <p:ph type="sldNum" idx="5"/>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4BDF0D52-1967-46B2-B1CC-76035BE95A63}" type="slidenum">
              <a:rPr b="0" lang="en-US" sz="1200" strike="noStrike" u="none">
                <a:solidFill>
                  <a:srgbClr val="000000"/>
                </a:solidFill>
                <a:uFillTx/>
                <a:latin typeface="Times New Roman"/>
              </a:rPr>
              <a:t>&lt;numéro&gt;</a:t>
            </a:fld>
            <a:endParaRPr b="0" lang="fr-FR" sz="1200" strike="noStrike" u="none">
              <a:solidFill>
                <a:srgbClr val="000000"/>
              </a:solidFill>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sldImg"/>
          </p:nvPr>
        </p:nvSpPr>
        <p:spPr>
          <a:xfrm>
            <a:off x="685800" y="1143000"/>
            <a:ext cx="5485680" cy="3085560"/>
          </a:xfrm>
          <a:prstGeom prst="rect">
            <a:avLst/>
          </a:prstGeom>
          <a:ln w="0">
            <a:noFill/>
          </a:ln>
        </p:spPr>
      </p:sp>
      <p:sp>
        <p:nvSpPr>
          <p:cNvPr id="88"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fr-FR" sz="1800" strike="noStrike" u="none">
              <a:solidFill>
                <a:srgbClr val="000000"/>
              </a:solidFill>
              <a:uFillTx/>
              <a:latin typeface="Arial"/>
            </a:endParaRPr>
          </a:p>
        </p:txBody>
      </p:sp>
      <p:sp>
        <p:nvSpPr>
          <p:cNvPr id="89" name="PlaceHolder 3"/>
          <p:cNvSpPr>
            <a:spLocks noGrp="1"/>
          </p:cNvSpPr>
          <p:nvPr>
            <p:ph type="sldNum" idx="6"/>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9A3C90FE-84FA-4F7F-89DB-5067C006E286}" type="slidenum">
              <a:rPr b="0" lang="en-US" sz="1200" strike="noStrike" u="none">
                <a:solidFill>
                  <a:srgbClr val="000000"/>
                </a:solidFill>
                <a:uFillTx/>
                <a:latin typeface="Times New Roman"/>
              </a:rPr>
              <a:t>&lt;numéro&gt;</a:t>
            </a:fld>
            <a:endParaRPr b="0" lang="fr-FR" sz="1200" strike="noStrike" u="none">
              <a:solidFill>
                <a:srgbClr val="000000"/>
              </a:solidFill>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sldImg"/>
          </p:nvPr>
        </p:nvSpPr>
        <p:spPr>
          <a:xfrm>
            <a:off x="685800" y="1143000"/>
            <a:ext cx="5485680" cy="3085560"/>
          </a:xfrm>
          <a:prstGeom prst="rect">
            <a:avLst/>
          </a:prstGeom>
          <a:ln w="0">
            <a:noFill/>
          </a:ln>
        </p:spPr>
      </p:sp>
      <p:sp>
        <p:nvSpPr>
          <p:cNvPr id="91"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fr-FR" sz="1800" strike="noStrike" u="none">
              <a:solidFill>
                <a:srgbClr val="000000"/>
              </a:solidFill>
              <a:uFillTx/>
              <a:latin typeface="Arial"/>
            </a:endParaRPr>
          </a:p>
        </p:txBody>
      </p:sp>
      <p:sp>
        <p:nvSpPr>
          <p:cNvPr id="92" name="PlaceHolder 3"/>
          <p:cNvSpPr>
            <a:spLocks noGrp="1"/>
          </p:cNvSpPr>
          <p:nvPr>
            <p:ph type="sldNum" idx="7"/>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11FDEC74-AA35-413D-A4B4-060FEAFFDF5A}" type="slidenum">
              <a:rPr b="0" lang="en-US" sz="1200" strike="noStrike" u="none">
                <a:solidFill>
                  <a:srgbClr val="000000"/>
                </a:solidFill>
                <a:uFillTx/>
                <a:latin typeface="Times New Roman"/>
              </a:rPr>
              <a:t>&lt;numéro&gt;</a:t>
            </a:fld>
            <a:endParaRPr b="0" lang="fr-FR" sz="1200" strike="noStrike" u="none">
              <a:solidFill>
                <a:srgbClr val="000000"/>
              </a:solidFill>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sldImg"/>
          </p:nvPr>
        </p:nvSpPr>
        <p:spPr>
          <a:xfrm>
            <a:off x="685800" y="1143000"/>
            <a:ext cx="5485680" cy="3085560"/>
          </a:xfrm>
          <a:prstGeom prst="rect">
            <a:avLst/>
          </a:prstGeom>
          <a:ln w="0">
            <a:noFill/>
          </a:ln>
        </p:spPr>
      </p:sp>
      <p:sp>
        <p:nvSpPr>
          <p:cNvPr id="94"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fr-FR" sz="1800" strike="noStrike" u="none">
              <a:solidFill>
                <a:srgbClr val="000000"/>
              </a:solidFill>
              <a:uFillTx/>
              <a:latin typeface="Arial"/>
            </a:endParaRPr>
          </a:p>
        </p:txBody>
      </p:sp>
      <p:sp>
        <p:nvSpPr>
          <p:cNvPr id="95" name="PlaceHolder 3"/>
          <p:cNvSpPr>
            <a:spLocks noGrp="1"/>
          </p:cNvSpPr>
          <p:nvPr>
            <p:ph type="sldNum" idx="8"/>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73547AEF-3F98-400C-8C35-7E5DB763FDAD}" type="slidenum">
              <a:rPr b="0" lang="en-US" sz="1200" strike="noStrike" u="none">
                <a:solidFill>
                  <a:srgbClr val="000000"/>
                </a:solidFill>
                <a:uFillTx/>
                <a:latin typeface="Times New Roman"/>
              </a:rPr>
              <a:t>&lt;numéro&gt;</a:t>
            </a:fld>
            <a:endParaRPr b="0" lang="fr-FR" sz="1200" strike="noStrike" u="none">
              <a:solidFill>
                <a:srgbClr val="000000"/>
              </a:solidFill>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sldImg"/>
          </p:nvPr>
        </p:nvSpPr>
        <p:spPr>
          <a:xfrm>
            <a:off x="685800" y="1143000"/>
            <a:ext cx="5485680" cy="3085560"/>
          </a:xfrm>
          <a:prstGeom prst="rect">
            <a:avLst/>
          </a:prstGeom>
          <a:ln w="0">
            <a:noFill/>
          </a:ln>
        </p:spPr>
      </p:sp>
      <p:sp>
        <p:nvSpPr>
          <p:cNvPr id="97"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fr-FR" sz="1800" strike="noStrike" u="none">
              <a:solidFill>
                <a:srgbClr val="000000"/>
              </a:solidFill>
              <a:uFillTx/>
              <a:latin typeface="Arial"/>
            </a:endParaRPr>
          </a:p>
        </p:txBody>
      </p:sp>
      <p:sp>
        <p:nvSpPr>
          <p:cNvPr id="98" name="PlaceHolder 3"/>
          <p:cNvSpPr>
            <a:spLocks noGrp="1"/>
          </p:cNvSpPr>
          <p:nvPr>
            <p:ph type="sldNum" idx="9"/>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2478ABC8-0B32-493E-920F-3A034EE45A72}" type="slidenum">
              <a:rPr b="0" lang="en-US" sz="1200" strike="noStrike" u="none">
                <a:solidFill>
                  <a:srgbClr val="000000"/>
                </a:solidFill>
                <a:uFillTx/>
                <a:latin typeface="Times New Roman"/>
              </a:rPr>
              <a:t>&lt;numéro&gt;</a:t>
            </a:fld>
            <a:endParaRPr b="0" lang="fr-FR" sz="1200" strike="noStrike" u="none">
              <a:solidFill>
                <a:srgbClr val="000000"/>
              </a:solidFill>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sldImg"/>
          </p:nvPr>
        </p:nvSpPr>
        <p:spPr>
          <a:xfrm>
            <a:off x="685800" y="1143000"/>
            <a:ext cx="5485680" cy="3085560"/>
          </a:xfrm>
          <a:prstGeom prst="rect">
            <a:avLst/>
          </a:prstGeom>
          <a:ln w="0">
            <a:noFill/>
          </a:ln>
        </p:spPr>
      </p:sp>
      <p:sp>
        <p:nvSpPr>
          <p:cNvPr id="100"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marL="216000" indent="-216000">
              <a:buNone/>
            </a:pPr>
            <a:endParaRPr b="0" lang="fr-FR" sz="1800" strike="noStrike" u="none">
              <a:solidFill>
                <a:srgbClr val="000000"/>
              </a:solidFill>
              <a:uFillTx/>
              <a:latin typeface="Arial"/>
            </a:endParaRPr>
          </a:p>
        </p:txBody>
      </p:sp>
      <p:sp>
        <p:nvSpPr>
          <p:cNvPr id="101" name="PlaceHolder 3"/>
          <p:cNvSpPr>
            <a:spLocks noGrp="1"/>
          </p:cNvSpPr>
          <p:nvPr>
            <p:ph type="sldNum" idx="10"/>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uFillTx/>
                <a:latin typeface="Times New Roman"/>
              </a:defRPr>
            </a:lvl1pPr>
          </a:lstStyle>
          <a:p>
            <a:pPr indent="0" algn="r">
              <a:lnSpc>
                <a:spcPct val="100000"/>
              </a:lnSpc>
              <a:buNone/>
              <a:tabLst>
                <a:tab algn="l" pos="0"/>
              </a:tabLst>
            </a:pPr>
            <a:fld id="{4B61FE1F-9C6E-4150-AC39-78668D5274DA}" type="slidenum">
              <a:rPr b="0" lang="en-US" sz="1200" strike="noStrike" u="none">
                <a:solidFill>
                  <a:srgbClr val="000000"/>
                </a:solidFill>
                <a:uFillTx/>
                <a:latin typeface="Times New Roman"/>
              </a:rPr>
              <a:t>&lt;numéro&gt;</a:t>
            </a:fld>
            <a:endParaRPr b="0" lang="fr-FR"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1 master">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2 master">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3 master">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4 master">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5 master">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6 master">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7 master">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lide 8 master">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731520" y="328320"/>
            <a:ext cx="13167000" cy="1373760"/>
          </a:xfrm>
          <a:prstGeom prst="rect">
            <a:avLst/>
          </a:prstGeom>
          <a:noFill/>
          <a:ln w="0">
            <a:noFill/>
          </a:ln>
        </p:spPr>
        <p:txBody>
          <a:bodyPr lIns="0" rIns="0" tIns="0" bIns="0" anchor="ctr">
            <a:noAutofit/>
          </a:bodyPr>
          <a:p>
            <a:pPr indent="0" algn="ctr">
              <a:buNone/>
            </a:pPr>
            <a:r>
              <a:rPr b="0" lang="fr-FR" sz="4400" strike="noStrike" u="none">
                <a:solidFill>
                  <a:srgbClr val="000000"/>
                </a:solidFill>
                <a:uFillTx/>
                <a:latin typeface="Arial"/>
              </a:rPr>
              <a:t>Cliquez pour éditer le format du texte-titre</a:t>
            </a:r>
            <a:endParaRPr b="0" lang="fr-FR" sz="4400" strike="noStrike" u="none">
              <a:solidFill>
                <a:srgbClr val="000000"/>
              </a:solidFill>
              <a:uFillTx/>
              <a:latin typeface="Arial"/>
            </a:endParaRPr>
          </a:p>
        </p:txBody>
      </p:sp>
      <p:sp>
        <p:nvSpPr>
          <p:cNvPr id="1" name="PlaceHolder 2"/>
          <p:cNvSpPr>
            <a:spLocks noGrp="1"/>
          </p:cNvSpPr>
          <p:nvPr>
            <p:ph type="body"/>
          </p:nvPr>
        </p:nvSpPr>
        <p:spPr>
          <a:xfrm>
            <a:off x="731520" y="1925640"/>
            <a:ext cx="13167000" cy="47725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fr-FR" sz="3200" strike="noStrike" u="none">
                <a:solidFill>
                  <a:srgbClr val="000000"/>
                </a:solidFill>
                <a:uFillTx/>
                <a:latin typeface="Arial"/>
              </a:rPr>
              <a:t>Cliquez pour éditer le format du plan de texte</a:t>
            </a:r>
            <a:endParaRPr b="0" lang="fr-FR"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fr-FR" sz="2800" strike="noStrike" u="none">
                <a:solidFill>
                  <a:srgbClr val="000000"/>
                </a:solidFill>
                <a:uFillTx/>
                <a:latin typeface="Arial"/>
              </a:rPr>
              <a:t>Second niveau de plan</a:t>
            </a:r>
            <a:endParaRPr b="0" lang="fr-FR"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fr-FR" sz="2400" strike="noStrike" u="none">
                <a:solidFill>
                  <a:srgbClr val="000000"/>
                </a:solidFill>
                <a:uFillTx/>
                <a:latin typeface="Arial"/>
              </a:rPr>
              <a:t>Troisième niveau de plan</a:t>
            </a:r>
            <a:endParaRPr b="0" lang="fr-FR"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fr-FR" sz="2000" strike="noStrike" u="none">
                <a:solidFill>
                  <a:srgbClr val="000000"/>
                </a:solidFill>
                <a:uFillTx/>
                <a:latin typeface="Arial"/>
              </a:rPr>
              <a:t>Quatrième niveau de plan</a:t>
            </a:r>
            <a:endParaRPr b="0" lang="fr-FR"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fr-FR" sz="2000" strike="noStrike" u="none">
                <a:solidFill>
                  <a:srgbClr val="000000"/>
                </a:solidFill>
                <a:uFillTx/>
                <a:latin typeface="Arial"/>
              </a:rPr>
              <a:t>Cinquième niveau de plan</a:t>
            </a:r>
            <a:endParaRPr b="0" lang="fr-FR"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fr-FR" sz="2000" strike="noStrike" u="none">
                <a:solidFill>
                  <a:srgbClr val="000000"/>
                </a:solidFill>
                <a:uFillTx/>
                <a:latin typeface="Arial"/>
              </a:rPr>
              <a:t>Sixième niveau de plan</a:t>
            </a:r>
            <a:endParaRPr b="0" lang="fr-FR"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fr-FR" sz="2000" strike="noStrike" u="none">
                <a:solidFill>
                  <a:srgbClr val="000000"/>
                </a:solidFill>
                <a:uFillTx/>
                <a:latin typeface="Arial"/>
              </a:rPr>
              <a:t>Septième niveau de plan</a:t>
            </a:r>
            <a:endParaRPr b="0" lang="fr-FR"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 name="Shape 0"/>
          <p:cNvSpPr/>
          <p:nvPr/>
        </p:nvSpPr>
        <p:spPr>
          <a:xfrm>
            <a:off x="0" y="0"/>
            <a:ext cx="14629680" cy="8228880"/>
          </a:xfrm>
          <a:prstGeom prst="rect">
            <a:avLst/>
          </a:prstGeom>
          <a:solidFill>
            <a:srgbClr val="fafafa"/>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000000"/>
              </a:solidFill>
              <a:uFillTx/>
              <a:latin typeface="Arial"/>
            </a:endParaRPr>
          </a:p>
        </p:txBody>
      </p:sp>
      <p:sp>
        <p:nvSpPr>
          <p:cNvPr id="3" name="Shape 1"/>
          <p:cNvSpPr/>
          <p:nvPr/>
        </p:nvSpPr>
        <p:spPr>
          <a:xfrm>
            <a:off x="0" y="0"/>
            <a:ext cx="14629680" cy="82288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 name="Shape 0"/>
          <p:cNvSpPr/>
          <p:nvPr/>
        </p:nvSpPr>
        <p:spPr>
          <a:xfrm>
            <a:off x="0" y="0"/>
            <a:ext cx="14629680" cy="8228880"/>
          </a:xfrm>
          <a:prstGeom prst="rect">
            <a:avLst/>
          </a:prstGeom>
          <a:solidFill>
            <a:srgbClr val="fafafa"/>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000000"/>
              </a:solidFill>
              <a:uFillTx/>
              <a:latin typeface="Arial"/>
            </a:endParaRPr>
          </a:p>
        </p:txBody>
      </p:sp>
      <p:sp>
        <p:nvSpPr>
          <p:cNvPr id="5" name="Shape 1"/>
          <p:cNvSpPr/>
          <p:nvPr/>
        </p:nvSpPr>
        <p:spPr>
          <a:xfrm>
            <a:off x="0" y="0"/>
            <a:ext cx="14629680" cy="82288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Shape 0"/>
          <p:cNvSpPr/>
          <p:nvPr/>
        </p:nvSpPr>
        <p:spPr>
          <a:xfrm>
            <a:off x="0" y="0"/>
            <a:ext cx="14629680" cy="8228880"/>
          </a:xfrm>
          <a:prstGeom prst="rect">
            <a:avLst/>
          </a:prstGeom>
          <a:solidFill>
            <a:srgbClr val="fafafa"/>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000000"/>
              </a:solidFill>
              <a:uFillTx/>
              <a:latin typeface="Arial"/>
            </a:endParaRPr>
          </a:p>
        </p:txBody>
      </p:sp>
      <p:sp>
        <p:nvSpPr>
          <p:cNvPr id="7" name="Shape 1"/>
          <p:cNvSpPr/>
          <p:nvPr/>
        </p:nvSpPr>
        <p:spPr>
          <a:xfrm>
            <a:off x="0" y="0"/>
            <a:ext cx="14629680" cy="82288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 name="Shape 0"/>
          <p:cNvSpPr/>
          <p:nvPr/>
        </p:nvSpPr>
        <p:spPr>
          <a:xfrm>
            <a:off x="0" y="0"/>
            <a:ext cx="14629680" cy="8228880"/>
          </a:xfrm>
          <a:prstGeom prst="rect">
            <a:avLst/>
          </a:prstGeom>
          <a:solidFill>
            <a:srgbClr val="fafafa"/>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000000"/>
              </a:solidFill>
              <a:uFillTx/>
              <a:latin typeface="Arial"/>
            </a:endParaRPr>
          </a:p>
        </p:txBody>
      </p:sp>
      <p:sp>
        <p:nvSpPr>
          <p:cNvPr id="9" name="Shape 1"/>
          <p:cNvSpPr/>
          <p:nvPr/>
        </p:nvSpPr>
        <p:spPr>
          <a:xfrm>
            <a:off x="0" y="0"/>
            <a:ext cx="14629680" cy="82288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 name="Shape 0"/>
          <p:cNvSpPr/>
          <p:nvPr/>
        </p:nvSpPr>
        <p:spPr>
          <a:xfrm>
            <a:off x="0" y="0"/>
            <a:ext cx="14629680" cy="8228880"/>
          </a:xfrm>
          <a:prstGeom prst="rect">
            <a:avLst/>
          </a:prstGeom>
          <a:solidFill>
            <a:srgbClr val="fafafa"/>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000000"/>
              </a:solidFill>
              <a:uFillTx/>
              <a:latin typeface="Arial"/>
            </a:endParaRPr>
          </a:p>
        </p:txBody>
      </p:sp>
      <p:sp>
        <p:nvSpPr>
          <p:cNvPr id="11" name="Shape 1"/>
          <p:cNvSpPr/>
          <p:nvPr/>
        </p:nvSpPr>
        <p:spPr>
          <a:xfrm>
            <a:off x="0" y="0"/>
            <a:ext cx="14629680" cy="82288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 name="Shape 0"/>
          <p:cNvSpPr/>
          <p:nvPr/>
        </p:nvSpPr>
        <p:spPr>
          <a:xfrm>
            <a:off x="0" y="0"/>
            <a:ext cx="14629680" cy="8228880"/>
          </a:xfrm>
          <a:prstGeom prst="rect">
            <a:avLst/>
          </a:prstGeom>
          <a:solidFill>
            <a:srgbClr val="fafafa"/>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000000"/>
              </a:solidFill>
              <a:uFillTx/>
              <a:latin typeface="Arial"/>
            </a:endParaRPr>
          </a:p>
        </p:txBody>
      </p:sp>
      <p:sp>
        <p:nvSpPr>
          <p:cNvPr id="13" name="Shape 1"/>
          <p:cNvSpPr/>
          <p:nvPr/>
        </p:nvSpPr>
        <p:spPr>
          <a:xfrm>
            <a:off x="0" y="0"/>
            <a:ext cx="14629680" cy="82288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 name="Shape 0"/>
          <p:cNvSpPr/>
          <p:nvPr/>
        </p:nvSpPr>
        <p:spPr>
          <a:xfrm>
            <a:off x="0" y="0"/>
            <a:ext cx="14629680" cy="8228880"/>
          </a:xfrm>
          <a:prstGeom prst="rect">
            <a:avLst/>
          </a:prstGeom>
          <a:solidFill>
            <a:srgbClr val="fafafa"/>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000000"/>
              </a:solidFill>
              <a:uFillTx/>
              <a:latin typeface="Arial"/>
            </a:endParaRPr>
          </a:p>
        </p:txBody>
      </p:sp>
      <p:sp>
        <p:nvSpPr>
          <p:cNvPr id="15" name="Shape 1"/>
          <p:cNvSpPr/>
          <p:nvPr/>
        </p:nvSpPr>
        <p:spPr>
          <a:xfrm>
            <a:off x="0" y="0"/>
            <a:ext cx="14629680" cy="82288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 name="Shape 0"/>
          <p:cNvSpPr/>
          <p:nvPr/>
        </p:nvSpPr>
        <p:spPr>
          <a:xfrm>
            <a:off x="0" y="0"/>
            <a:ext cx="14629680" cy="8228880"/>
          </a:xfrm>
          <a:prstGeom prst="rect">
            <a:avLst/>
          </a:prstGeom>
          <a:solidFill>
            <a:srgbClr val="fafafa"/>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000000"/>
              </a:solidFill>
              <a:uFillTx/>
              <a:latin typeface="Arial"/>
            </a:endParaRPr>
          </a:p>
        </p:txBody>
      </p:sp>
      <p:sp>
        <p:nvSpPr>
          <p:cNvPr id="17" name="Shape 1"/>
          <p:cNvSpPr/>
          <p:nvPr/>
        </p:nvSpPr>
        <p:spPr>
          <a:xfrm>
            <a:off x="0" y="0"/>
            <a:ext cx="14629680" cy="8228880"/>
          </a:xfrm>
          <a:prstGeom prst="rect">
            <a:avLst/>
          </a:prstGeom>
          <a:solidFill>
            <a:srgbClr val="ffffff"/>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1.xml"/><Relationship Id="rId4"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slideLayout" Target="../slideLayouts/slideLayout1.xml"/><Relationship Id="rId7"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xml"/><Relationship Id="rId6"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4" name="Text 0"/>
          <p:cNvSpPr/>
          <p:nvPr/>
        </p:nvSpPr>
        <p:spPr>
          <a:xfrm>
            <a:off x="7468200" y="1895040"/>
            <a:ext cx="7555680" cy="1953000"/>
          </a:xfrm>
          <a:prstGeom prst="rect">
            <a:avLst/>
          </a:prstGeom>
          <a:noFill/>
          <a:ln w="0">
            <a:noFill/>
          </a:ln>
        </p:spPr>
        <p:style>
          <a:lnRef idx="0"/>
          <a:fillRef idx="0"/>
          <a:effectRef idx="0"/>
          <a:fontRef idx="minor"/>
        </p:style>
        <p:txBody>
          <a:bodyPr lIns="0" rIns="0" tIns="0" bIns="0" anchor="t">
            <a:noAutofit/>
          </a:bodyPr>
          <a:p>
            <a:pPr>
              <a:lnSpc>
                <a:spcPts val="5100"/>
              </a:lnSpc>
              <a:tabLst>
                <a:tab algn="l" pos="0"/>
              </a:tabLst>
            </a:pPr>
            <a:r>
              <a:rPr b="0" lang="en-US" sz="4100" strike="noStrike" u="none">
                <a:solidFill>
                  <a:srgbClr val="ff8000"/>
                </a:solidFill>
                <a:uFillTx/>
                <a:latin typeface="PT Serif"/>
                <a:ea typeface="PT Serif"/>
              </a:rPr>
              <a:t>SAE 2.03 : Mettre en place une solution informatique pour l’entreprise</a:t>
            </a:r>
            <a:endParaRPr b="0" lang="fr-FR" sz="4100" strike="noStrike" u="none">
              <a:solidFill>
                <a:srgbClr val="ffffff"/>
              </a:solidFill>
              <a:uFillTx/>
              <a:latin typeface="Arial"/>
            </a:endParaRPr>
          </a:p>
          <a:p>
            <a:pPr>
              <a:lnSpc>
                <a:spcPts val="5100"/>
              </a:lnSpc>
              <a:tabLst>
                <a:tab algn="l" pos="0"/>
              </a:tabLst>
            </a:pPr>
            <a:endParaRPr b="0" lang="fr-FR" sz="4100" strike="noStrike" u="none">
              <a:solidFill>
                <a:srgbClr val="ffffff"/>
              </a:solidFill>
              <a:uFillTx/>
              <a:latin typeface="Arial"/>
            </a:endParaRPr>
          </a:p>
          <a:p>
            <a:pPr>
              <a:lnSpc>
                <a:spcPts val="5100"/>
              </a:lnSpc>
              <a:tabLst>
                <a:tab algn="l" pos="0"/>
              </a:tabLst>
            </a:pPr>
            <a:r>
              <a:rPr b="0" lang="en-US" sz="4100" strike="noStrike" u="none">
                <a:solidFill>
                  <a:srgbClr val="ff8000"/>
                </a:solidFill>
                <a:uFillTx/>
                <a:latin typeface="PT Serif"/>
                <a:ea typeface="PT Serif"/>
              </a:rPr>
              <a:t>Sujet : Système de Gestion des Absences</a:t>
            </a:r>
            <a:endParaRPr b="0" lang="fr-FR" sz="4100" strike="noStrike" u="none">
              <a:solidFill>
                <a:srgbClr val="ffffff"/>
              </a:solidFill>
              <a:uFillTx/>
              <a:latin typeface="Arial"/>
            </a:endParaRPr>
          </a:p>
        </p:txBody>
      </p:sp>
      <p:pic>
        <p:nvPicPr>
          <p:cNvPr id="25" name="" descr=""/>
          <p:cNvPicPr/>
          <p:nvPr/>
        </p:nvPicPr>
        <p:blipFill>
          <a:blip r:embed="rId2"/>
          <a:stretch/>
        </p:blipFill>
        <p:spPr>
          <a:xfrm>
            <a:off x="227880" y="1926360"/>
            <a:ext cx="6678720" cy="4056840"/>
          </a:xfrm>
          <a:prstGeom prst="rect">
            <a:avLst/>
          </a:prstGeom>
          <a:noFill/>
          <a:ln w="0">
            <a:noFill/>
          </a:ln>
        </p:spPr>
      </p:pic>
      <p:sp>
        <p:nvSpPr>
          <p:cNvPr id="26" name=""/>
          <p:cNvSpPr txBox="1"/>
          <p:nvPr/>
        </p:nvSpPr>
        <p:spPr>
          <a:xfrm>
            <a:off x="180000" y="6990120"/>
            <a:ext cx="9360000" cy="1109880"/>
          </a:xfrm>
          <a:prstGeom prst="rect">
            <a:avLst/>
          </a:prstGeom>
          <a:noFill/>
          <a:ln w="0">
            <a:noFill/>
          </a:ln>
        </p:spPr>
        <p:txBody>
          <a:bodyPr lIns="90000" rIns="90000" tIns="45000" bIns="45000" anchor="t">
            <a:noAutofit/>
          </a:bodyPr>
          <a:p>
            <a:r>
              <a:rPr b="0" lang="fr-FR" sz="2400" strike="noStrike" u="none">
                <a:solidFill>
                  <a:srgbClr val="ff8000"/>
                </a:solidFill>
                <a:uFillTx/>
                <a:latin typeface="Arial"/>
              </a:rPr>
              <a:t>Lucas Herchuel</a:t>
            </a:r>
            <a:endParaRPr b="0" lang="fr-FR" sz="2400" strike="noStrike" u="none">
              <a:solidFill>
                <a:srgbClr val="ff8000"/>
              </a:solidFill>
              <a:uFillTx/>
              <a:latin typeface="Arial"/>
            </a:endParaRPr>
          </a:p>
          <a:p>
            <a:r>
              <a:rPr b="0" lang="fr-FR" sz="2400" strike="noStrike" u="none">
                <a:solidFill>
                  <a:srgbClr val="ff8000"/>
                </a:solidFill>
                <a:uFillTx/>
                <a:latin typeface="Arial"/>
              </a:rPr>
              <a:t>Nathanael Friedrich</a:t>
            </a:r>
            <a:endParaRPr b="0" lang="fr-FR" sz="2400" strike="noStrike" u="none">
              <a:solidFill>
                <a:srgbClr val="ff8000"/>
              </a:solidFill>
              <a:uFillTx/>
              <a:latin typeface="Arial"/>
            </a:endParaRPr>
          </a:p>
          <a:p>
            <a:r>
              <a:rPr b="0" lang="fr-FR" sz="2400" strike="noStrike" u="none">
                <a:solidFill>
                  <a:srgbClr val="ff8000"/>
                </a:solidFill>
                <a:uFillTx/>
                <a:latin typeface="Arial"/>
              </a:rPr>
              <a:t>Adame Bouhssine</a:t>
            </a:r>
            <a:endParaRPr b="0" lang="fr-FR" sz="2400" strike="noStrike" u="none">
              <a:solidFill>
                <a:srgbClr val="ff8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27" name="Text 0"/>
          <p:cNvSpPr/>
          <p:nvPr/>
        </p:nvSpPr>
        <p:spPr>
          <a:xfrm>
            <a:off x="793800" y="641160"/>
            <a:ext cx="9982800" cy="650520"/>
          </a:xfrm>
          <a:prstGeom prst="rect">
            <a:avLst/>
          </a:prstGeom>
          <a:noFill/>
          <a:ln w="0">
            <a:noFill/>
          </a:ln>
        </p:spPr>
        <p:style>
          <a:lnRef idx="0"/>
          <a:fillRef idx="0"/>
          <a:effectRef idx="0"/>
          <a:fontRef idx="minor"/>
        </p:style>
        <p:txBody>
          <a:bodyPr wrap="none" lIns="0" rIns="0" tIns="0" bIns="0" anchor="t">
            <a:noAutofit/>
          </a:bodyPr>
          <a:p>
            <a:pPr>
              <a:lnSpc>
                <a:spcPts val="5100"/>
              </a:lnSpc>
              <a:tabLst>
                <a:tab algn="l" pos="0"/>
              </a:tabLst>
            </a:pPr>
            <a:r>
              <a:rPr b="0" lang="en-US" sz="4100" strike="noStrike" u="none">
                <a:solidFill>
                  <a:srgbClr val="ff972f"/>
                </a:solidFill>
                <a:uFillTx/>
                <a:latin typeface="PT Serif"/>
                <a:ea typeface="PT Serif"/>
              </a:rPr>
              <a:t>Présentation du projet</a:t>
            </a:r>
            <a:endParaRPr b="0" lang="fr-FR" sz="4100" strike="noStrike" u="none">
              <a:solidFill>
                <a:srgbClr val="ffffff"/>
              </a:solidFill>
              <a:uFillTx/>
              <a:latin typeface="Arial"/>
            </a:endParaRPr>
          </a:p>
        </p:txBody>
      </p:sp>
      <p:sp>
        <p:nvSpPr>
          <p:cNvPr id="28" name="Text 1"/>
          <p:cNvSpPr/>
          <p:nvPr/>
        </p:nvSpPr>
        <p:spPr>
          <a:xfrm>
            <a:off x="2449800" y="2796480"/>
            <a:ext cx="3287520" cy="325080"/>
          </a:xfrm>
          <a:prstGeom prst="rect">
            <a:avLst/>
          </a:prstGeom>
          <a:noFill/>
          <a:ln w="0">
            <a:noFill/>
          </a:ln>
        </p:spPr>
        <p:style>
          <a:lnRef idx="0"/>
          <a:fillRef idx="0"/>
          <a:effectRef idx="0"/>
          <a:fontRef idx="minor"/>
        </p:style>
        <p:txBody>
          <a:bodyPr wrap="none" lIns="0" rIns="0" tIns="0" bIns="0" anchor="t">
            <a:noAutofit/>
          </a:bodyPr>
          <a:p>
            <a:pPr>
              <a:lnSpc>
                <a:spcPts val="2551"/>
              </a:lnSpc>
              <a:tabLst>
                <a:tab algn="l" pos="0"/>
              </a:tabLst>
            </a:pPr>
            <a:r>
              <a:rPr b="0" lang="en-US" sz="2100" strike="noStrike" u="none">
                <a:solidFill>
                  <a:srgbClr val="ff972f"/>
                </a:solidFill>
                <a:uFillTx/>
                <a:latin typeface="PT Serif"/>
                <a:ea typeface="PT Serif"/>
              </a:rPr>
              <a:t>Application Web Centralisée</a:t>
            </a:r>
            <a:endParaRPr b="0" lang="fr-FR" sz="2100" strike="noStrike" u="none">
              <a:solidFill>
                <a:srgbClr val="ffffff"/>
              </a:solidFill>
              <a:uFillTx/>
              <a:latin typeface="Arial"/>
            </a:endParaRPr>
          </a:p>
        </p:txBody>
      </p:sp>
      <p:sp>
        <p:nvSpPr>
          <p:cNvPr id="29" name="Text 2"/>
          <p:cNvSpPr/>
          <p:nvPr/>
        </p:nvSpPr>
        <p:spPr>
          <a:xfrm>
            <a:off x="2053800" y="3320640"/>
            <a:ext cx="4023720" cy="1904400"/>
          </a:xfrm>
          <a:prstGeom prst="rect">
            <a:avLst/>
          </a:prstGeom>
          <a:noFill/>
          <a:ln w="0">
            <a:noFill/>
          </a:ln>
        </p:spPr>
        <p:style>
          <a:lnRef idx="0"/>
          <a:fillRef idx="0"/>
          <a:effectRef idx="0"/>
          <a:fontRef idx="minor"/>
        </p:style>
        <p:txBody>
          <a:bodyPr lIns="0" rIns="0" tIns="0" bIns="0" anchor="t">
            <a:noAutofit/>
          </a:bodyPr>
          <a:p>
            <a:pPr algn="ctr">
              <a:lnSpc>
                <a:spcPts val="2500"/>
              </a:lnSpc>
              <a:tabLst>
                <a:tab algn="l" pos="0"/>
              </a:tabLst>
            </a:pPr>
            <a:r>
              <a:rPr b="0" lang="en-US" sz="1600" strike="noStrike" u="none">
                <a:solidFill>
                  <a:srgbClr val="ffffff"/>
                </a:solidFill>
                <a:uFillTx/>
                <a:latin typeface="DM Sans"/>
                <a:ea typeface="DM Sans"/>
              </a:rPr>
              <a:t>Le but de notre projet est de créer un site web dynamique, conçu pour la gestion des absences au sein du département. Cette interface permettra aux gestionnaires de consulter, d'ajouter et de manipuler les données d'absence.</a:t>
            </a:r>
            <a:endParaRPr b="0" lang="fr-FR" sz="1600" strike="noStrike" u="none">
              <a:solidFill>
                <a:srgbClr val="ffffff"/>
              </a:solidFill>
              <a:uFillTx/>
              <a:latin typeface="Arial"/>
            </a:endParaRPr>
          </a:p>
        </p:txBody>
      </p:sp>
      <p:sp>
        <p:nvSpPr>
          <p:cNvPr id="30" name="Text 3"/>
          <p:cNvSpPr/>
          <p:nvPr/>
        </p:nvSpPr>
        <p:spPr>
          <a:xfrm>
            <a:off x="8838000" y="2796480"/>
            <a:ext cx="2622960" cy="325080"/>
          </a:xfrm>
          <a:prstGeom prst="rect">
            <a:avLst/>
          </a:prstGeom>
          <a:noFill/>
          <a:ln w="0">
            <a:noFill/>
          </a:ln>
        </p:spPr>
        <p:style>
          <a:lnRef idx="0"/>
          <a:fillRef idx="0"/>
          <a:effectRef idx="0"/>
          <a:fontRef idx="minor"/>
        </p:style>
        <p:txBody>
          <a:bodyPr wrap="none" lIns="0" rIns="0" tIns="0" bIns="0" anchor="t">
            <a:noAutofit/>
          </a:bodyPr>
          <a:p>
            <a:pPr>
              <a:lnSpc>
                <a:spcPts val="2551"/>
              </a:lnSpc>
              <a:tabLst>
                <a:tab algn="l" pos="0"/>
              </a:tabLst>
            </a:pPr>
            <a:r>
              <a:rPr b="0" lang="en-US" sz="2100" strike="noStrike" u="none">
                <a:solidFill>
                  <a:srgbClr val="ff972f"/>
                </a:solidFill>
                <a:uFillTx/>
                <a:latin typeface="PT Serif"/>
                <a:ea typeface="PT Serif"/>
              </a:rPr>
              <a:t>Infrastructure Robuste</a:t>
            </a:r>
            <a:endParaRPr b="0" lang="fr-FR" sz="2100" strike="noStrike" u="none">
              <a:solidFill>
                <a:srgbClr val="ffffff"/>
              </a:solidFill>
              <a:uFillTx/>
              <a:latin typeface="Arial"/>
            </a:endParaRPr>
          </a:p>
        </p:txBody>
      </p:sp>
      <p:sp>
        <p:nvSpPr>
          <p:cNvPr id="31" name=""/>
          <p:cNvSpPr/>
          <p:nvPr/>
        </p:nvSpPr>
        <p:spPr>
          <a:xfrm>
            <a:off x="1087920" y="5945040"/>
            <a:ext cx="12601800" cy="771840"/>
          </a:xfrm>
          <a:prstGeom prst="rect">
            <a:avLst/>
          </a:prstGeom>
          <a:solidFill>
            <a:srgbClr val="1c1c1c"/>
          </a:solidFill>
          <a:ln w="0">
            <a:solidFill>
              <a:srgbClr val="1c1c1c"/>
            </a:solidFill>
          </a:ln>
        </p:spPr>
        <p:style>
          <a:lnRef idx="0"/>
          <a:fillRef idx="0"/>
          <a:effectRef idx="0"/>
          <a:fontRef idx="minor"/>
        </p:style>
        <p:txBody>
          <a:bodyPr lIns="90000" rIns="90000" tIns="45000" bIns="45000" anchor="ctr">
            <a:noAutofit/>
          </a:bodyPr>
          <a:p>
            <a:pPr>
              <a:lnSpc>
                <a:spcPct val="100000"/>
              </a:lnSpc>
            </a:pPr>
            <a:endParaRPr b="0" lang="fr-FR" sz="1800" strike="noStrike" u="none">
              <a:solidFill>
                <a:srgbClr val="ffffff"/>
              </a:solidFill>
              <a:uFillTx/>
              <a:latin typeface="Arial"/>
            </a:endParaRPr>
          </a:p>
        </p:txBody>
      </p:sp>
      <p:sp>
        <p:nvSpPr>
          <p:cNvPr id="32" name="Text 7"/>
          <p:cNvSpPr/>
          <p:nvPr/>
        </p:nvSpPr>
        <p:spPr>
          <a:xfrm>
            <a:off x="793800" y="5945040"/>
            <a:ext cx="13042080" cy="634320"/>
          </a:xfrm>
          <a:prstGeom prst="rect">
            <a:avLst/>
          </a:prstGeom>
          <a:noFill/>
          <a:ln w="0">
            <a:noFill/>
          </a:ln>
        </p:spPr>
        <p:style>
          <a:lnRef idx="0"/>
          <a:fillRef idx="0"/>
          <a:effectRef idx="0"/>
          <a:fontRef idx="minor"/>
        </p:style>
        <p:txBody>
          <a:bodyPr lIns="0" rIns="0" tIns="0" bIns="0" anchor="t">
            <a:noAutofit/>
          </a:bodyPr>
          <a:p>
            <a:pPr algn="ctr">
              <a:lnSpc>
                <a:spcPts val="2500"/>
              </a:lnSpc>
              <a:tabLst>
                <a:tab algn="l" pos="0"/>
              </a:tabLst>
            </a:pPr>
            <a:r>
              <a:rPr b="0" lang="en-US" sz="1600" strike="noStrike" u="none">
                <a:solidFill>
                  <a:srgbClr val="ffffff"/>
                </a:solidFill>
                <a:uFillTx/>
                <a:latin typeface="DM Sans"/>
                <a:ea typeface="DM Sans"/>
              </a:rPr>
              <a:t>Cette infrastructure technique est pensée pour soutenir un système CRUD complet, permettant la création, l’affichage, la mise à jour et la suppression des enregistrements d'absences, de cours, d'étudiants, d'enseignants et de groupes.</a:t>
            </a:r>
            <a:endParaRPr b="0" lang="fr-FR" sz="1600" strike="noStrike" u="none">
              <a:solidFill>
                <a:srgbClr val="ffffff"/>
              </a:solidFill>
              <a:uFillTx/>
              <a:latin typeface="Arial"/>
            </a:endParaRPr>
          </a:p>
        </p:txBody>
      </p:sp>
      <p:sp>
        <p:nvSpPr>
          <p:cNvPr id="33" name="Text 16"/>
          <p:cNvSpPr/>
          <p:nvPr/>
        </p:nvSpPr>
        <p:spPr>
          <a:xfrm>
            <a:off x="8190000" y="3320640"/>
            <a:ext cx="4023720" cy="2221920"/>
          </a:xfrm>
          <a:prstGeom prst="rect">
            <a:avLst/>
          </a:prstGeom>
          <a:noFill/>
          <a:ln w="0">
            <a:noFill/>
          </a:ln>
        </p:spPr>
        <p:style>
          <a:lnRef idx="0"/>
          <a:fillRef idx="0"/>
          <a:effectRef idx="0"/>
          <a:fontRef idx="minor"/>
        </p:style>
        <p:txBody>
          <a:bodyPr lIns="0" rIns="0" tIns="0" bIns="0" anchor="t">
            <a:noAutofit/>
          </a:bodyPr>
          <a:p>
            <a:pPr algn="ctr">
              <a:lnSpc>
                <a:spcPts val="2500"/>
              </a:lnSpc>
              <a:tabLst>
                <a:tab algn="l" pos="0"/>
              </a:tabLst>
            </a:pPr>
            <a:r>
              <a:rPr b="0" lang="en-US" sz="1600" strike="noStrike" u="none">
                <a:solidFill>
                  <a:srgbClr val="ffffff"/>
                </a:solidFill>
                <a:uFillTx/>
                <a:latin typeface="DM Sans"/>
                <a:ea typeface="DM Sans"/>
              </a:rPr>
              <a:t>L'application est hébergée sur un service web dédié, déployé au sein d'une machine virtuelle Linux. La base de donnée est également dans une machine virtuelle dédiée.</a:t>
            </a:r>
            <a:endParaRPr b="0" lang="fr-FR" sz="16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4" name="Text 18"/>
          <p:cNvSpPr/>
          <p:nvPr/>
        </p:nvSpPr>
        <p:spPr>
          <a:xfrm>
            <a:off x="720000" y="717120"/>
            <a:ext cx="9982800" cy="650520"/>
          </a:xfrm>
          <a:prstGeom prst="rect">
            <a:avLst/>
          </a:prstGeom>
          <a:noFill/>
          <a:ln w="0">
            <a:noFill/>
          </a:ln>
        </p:spPr>
        <p:style>
          <a:lnRef idx="0"/>
          <a:fillRef idx="0"/>
          <a:effectRef idx="0"/>
          <a:fontRef idx="minor"/>
        </p:style>
        <p:txBody>
          <a:bodyPr wrap="none" lIns="0" rIns="0" tIns="0" bIns="0" anchor="t">
            <a:noAutofit/>
          </a:bodyPr>
          <a:p>
            <a:pPr>
              <a:lnSpc>
                <a:spcPts val="5100"/>
              </a:lnSpc>
              <a:tabLst>
                <a:tab algn="l" pos="0"/>
              </a:tabLst>
            </a:pPr>
            <a:r>
              <a:rPr b="0" lang="en-US" sz="4100" strike="noStrike" u="none">
                <a:solidFill>
                  <a:srgbClr val="ff972f"/>
                </a:solidFill>
                <a:uFillTx/>
                <a:latin typeface="PT Serif"/>
                <a:ea typeface="PT Serif"/>
              </a:rPr>
              <a:t>Diagramme de Gantt</a:t>
            </a:r>
            <a:endParaRPr b="0" lang="fr-FR" sz="4100" strike="noStrike" u="none">
              <a:solidFill>
                <a:srgbClr val="ffffff"/>
              </a:solidFill>
              <a:uFillTx/>
              <a:latin typeface="Arial"/>
            </a:endParaRPr>
          </a:p>
        </p:txBody>
      </p:sp>
      <p:pic>
        <p:nvPicPr>
          <p:cNvPr id="35" name="" descr=""/>
          <p:cNvPicPr/>
          <p:nvPr/>
        </p:nvPicPr>
        <p:blipFill>
          <a:blip r:embed="rId2"/>
          <a:stretch/>
        </p:blipFill>
        <p:spPr>
          <a:xfrm>
            <a:off x="1620000" y="1730520"/>
            <a:ext cx="11339640" cy="560268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36" name="Text 0"/>
          <p:cNvSpPr/>
          <p:nvPr/>
        </p:nvSpPr>
        <p:spPr>
          <a:xfrm>
            <a:off x="757800" y="447840"/>
            <a:ext cx="8870760" cy="650520"/>
          </a:xfrm>
          <a:prstGeom prst="rect">
            <a:avLst/>
          </a:prstGeom>
          <a:noFill/>
          <a:ln w="0">
            <a:noFill/>
          </a:ln>
        </p:spPr>
        <p:style>
          <a:lnRef idx="0"/>
          <a:fillRef idx="0"/>
          <a:effectRef idx="0"/>
          <a:fontRef idx="minor"/>
        </p:style>
        <p:txBody>
          <a:bodyPr wrap="none" lIns="0" rIns="0" tIns="0" bIns="0" anchor="t">
            <a:noAutofit/>
          </a:bodyPr>
          <a:p>
            <a:pPr>
              <a:lnSpc>
                <a:spcPts val="5100"/>
              </a:lnSpc>
              <a:tabLst>
                <a:tab algn="l" pos="0"/>
              </a:tabLst>
            </a:pPr>
            <a:r>
              <a:rPr b="0" lang="en-US" sz="4100" strike="noStrike" u="none">
                <a:solidFill>
                  <a:srgbClr val="ff972f"/>
                </a:solidFill>
                <a:uFillTx/>
                <a:latin typeface="PT Serif"/>
                <a:ea typeface="PT Serif"/>
              </a:rPr>
              <a:t>Schéma Relationnel de la BDD</a:t>
            </a:r>
            <a:endParaRPr b="0" lang="fr-FR" sz="4100" strike="noStrike" u="none">
              <a:solidFill>
                <a:srgbClr val="ffffff"/>
              </a:solidFill>
              <a:uFillTx/>
              <a:latin typeface="Arial"/>
            </a:endParaRPr>
          </a:p>
        </p:txBody>
      </p:sp>
      <p:pic>
        <p:nvPicPr>
          <p:cNvPr id="37" name="Image 0" descr="preencoded.png"/>
          <p:cNvPicPr/>
          <p:nvPr/>
        </p:nvPicPr>
        <p:blipFill>
          <a:blip r:embed="rId2"/>
          <a:stretch/>
        </p:blipFill>
        <p:spPr>
          <a:xfrm>
            <a:off x="793800" y="1532160"/>
            <a:ext cx="495360" cy="495360"/>
          </a:xfrm>
          <a:prstGeom prst="rect">
            <a:avLst/>
          </a:prstGeom>
          <a:noFill/>
          <a:ln w="0">
            <a:noFill/>
          </a:ln>
        </p:spPr>
      </p:pic>
      <p:sp>
        <p:nvSpPr>
          <p:cNvPr id="38" name="Text 1"/>
          <p:cNvSpPr/>
          <p:nvPr/>
        </p:nvSpPr>
        <p:spPr>
          <a:xfrm>
            <a:off x="793800" y="2276280"/>
            <a:ext cx="2604240" cy="325080"/>
          </a:xfrm>
          <a:prstGeom prst="rect">
            <a:avLst/>
          </a:prstGeom>
          <a:noFill/>
          <a:ln w="0">
            <a:noFill/>
          </a:ln>
        </p:spPr>
        <p:style>
          <a:lnRef idx="0"/>
          <a:fillRef idx="0"/>
          <a:effectRef idx="0"/>
          <a:fontRef idx="minor"/>
        </p:style>
        <p:txBody>
          <a:bodyPr wrap="none" lIns="0" rIns="0" tIns="0" bIns="0" anchor="t">
            <a:noAutofit/>
          </a:bodyPr>
          <a:p>
            <a:pPr>
              <a:lnSpc>
                <a:spcPts val="2551"/>
              </a:lnSpc>
              <a:tabLst>
                <a:tab algn="l" pos="0"/>
              </a:tabLst>
            </a:pPr>
            <a:r>
              <a:rPr b="0" lang="en-US" sz="2050" strike="noStrike" u="none">
                <a:solidFill>
                  <a:srgbClr val="ffffff"/>
                </a:solidFill>
                <a:uFillTx/>
                <a:latin typeface="PT Serif"/>
                <a:ea typeface="PT Serif"/>
              </a:rPr>
              <a:t>Groupes d'Étudiants</a:t>
            </a:r>
            <a:endParaRPr b="0" lang="fr-FR" sz="2050" strike="noStrike" u="none">
              <a:solidFill>
                <a:srgbClr val="ffffff"/>
              </a:solidFill>
              <a:uFillTx/>
              <a:latin typeface="Arial"/>
            </a:endParaRPr>
          </a:p>
        </p:txBody>
      </p:sp>
      <p:sp>
        <p:nvSpPr>
          <p:cNvPr id="39" name="Text 2"/>
          <p:cNvSpPr/>
          <p:nvPr/>
        </p:nvSpPr>
        <p:spPr>
          <a:xfrm>
            <a:off x="793800" y="2720880"/>
            <a:ext cx="3074040" cy="634320"/>
          </a:xfrm>
          <a:prstGeom prst="rect">
            <a:avLst/>
          </a:prstGeom>
          <a:noFill/>
          <a:ln w="0">
            <a:noFill/>
          </a:ln>
        </p:spPr>
        <p:style>
          <a:lnRef idx="0"/>
          <a:fillRef idx="0"/>
          <a:effectRef idx="0"/>
          <a:fontRef idx="minor"/>
        </p:style>
        <p:txBody>
          <a:bodyPr lIns="0" rIns="0" tIns="0" bIns="0" anchor="t">
            <a:noAutofit/>
          </a:bodyPr>
          <a:p>
            <a:pPr>
              <a:lnSpc>
                <a:spcPts val="2500"/>
              </a:lnSpc>
              <a:tabLst>
                <a:tab algn="l" pos="0"/>
              </a:tabLst>
            </a:pPr>
            <a:r>
              <a:rPr b="0" lang="en-US" sz="1550" strike="noStrike" u="none">
                <a:solidFill>
                  <a:srgbClr val="ffffff"/>
                </a:solidFill>
                <a:uFillTx/>
                <a:latin typeface="DM Sans"/>
                <a:ea typeface="DM Sans"/>
              </a:rPr>
              <a:t>Chaque groupe est identifié par un </a:t>
            </a:r>
            <a:r>
              <a:rPr b="1" lang="en-US" sz="1550" strike="noStrike" u="none">
                <a:solidFill>
                  <a:srgbClr val="ffffff"/>
                </a:solidFill>
                <a:uFillTx/>
                <a:latin typeface="DM Sans"/>
                <a:ea typeface="DM Sans"/>
              </a:rPr>
              <a:t>id</a:t>
            </a:r>
            <a:r>
              <a:rPr b="0" lang="en-US" sz="1550" strike="noStrike" u="none">
                <a:solidFill>
                  <a:srgbClr val="ffffff"/>
                </a:solidFill>
                <a:uFillTx/>
                <a:latin typeface="DM Sans"/>
                <a:ea typeface="DM Sans"/>
              </a:rPr>
              <a:t> unique et un </a:t>
            </a:r>
            <a:r>
              <a:rPr b="1" lang="en-US" sz="1550" strike="noStrike" u="none">
                <a:solidFill>
                  <a:srgbClr val="ffffff"/>
                </a:solidFill>
                <a:uFillTx/>
                <a:latin typeface="DM Sans"/>
                <a:ea typeface="DM Sans"/>
              </a:rPr>
              <a:t>nom</a:t>
            </a:r>
            <a:r>
              <a:rPr b="0" lang="en-US" sz="1550" strike="noStrike" u="none">
                <a:solidFill>
                  <a:srgbClr val="ffffff"/>
                </a:solidFill>
                <a:uFillTx/>
                <a:latin typeface="DM Sans"/>
                <a:ea typeface="DM Sans"/>
              </a:rPr>
              <a:t>.</a:t>
            </a:r>
            <a:endParaRPr b="0" lang="fr-FR" sz="1550" strike="noStrike" u="none">
              <a:solidFill>
                <a:srgbClr val="ffffff"/>
              </a:solidFill>
              <a:uFillTx/>
              <a:latin typeface="Arial"/>
            </a:endParaRPr>
          </a:p>
        </p:txBody>
      </p:sp>
      <p:pic>
        <p:nvPicPr>
          <p:cNvPr id="40" name="Image 1" descr="preencoded.png"/>
          <p:cNvPicPr/>
          <p:nvPr/>
        </p:nvPicPr>
        <p:blipFill>
          <a:blip r:embed="rId3"/>
          <a:stretch/>
        </p:blipFill>
        <p:spPr>
          <a:xfrm>
            <a:off x="4224600" y="1496160"/>
            <a:ext cx="495360" cy="495360"/>
          </a:xfrm>
          <a:prstGeom prst="rect">
            <a:avLst/>
          </a:prstGeom>
          <a:noFill/>
          <a:ln w="0">
            <a:noFill/>
          </a:ln>
        </p:spPr>
      </p:pic>
      <p:sp>
        <p:nvSpPr>
          <p:cNvPr id="41" name="Text 3"/>
          <p:cNvSpPr/>
          <p:nvPr/>
        </p:nvSpPr>
        <p:spPr>
          <a:xfrm>
            <a:off x="4224600" y="2240280"/>
            <a:ext cx="2604240" cy="325080"/>
          </a:xfrm>
          <a:prstGeom prst="rect">
            <a:avLst/>
          </a:prstGeom>
          <a:noFill/>
          <a:ln w="0">
            <a:noFill/>
          </a:ln>
        </p:spPr>
        <p:style>
          <a:lnRef idx="0"/>
          <a:fillRef idx="0"/>
          <a:effectRef idx="0"/>
          <a:fontRef idx="minor"/>
        </p:style>
        <p:txBody>
          <a:bodyPr wrap="none" lIns="0" rIns="0" tIns="0" bIns="0" anchor="t">
            <a:noAutofit/>
          </a:bodyPr>
          <a:p>
            <a:pPr>
              <a:lnSpc>
                <a:spcPts val="2551"/>
              </a:lnSpc>
              <a:tabLst>
                <a:tab algn="l" pos="0"/>
              </a:tabLst>
            </a:pPr>
            <a:r>
              <a:rPr b="0" lang="en-US" sz="2050" strike="noStrike" u="none">
                <a:solidFill>
                  <a:srgbClr val="ffffff"/>
                </a:solidFill>
                <a:uFillTx/>
                <a:latin typeface="PT Serif"/>
                <a:ea typeface="PT Serif"/>
              </a:rPr>
              <a:t>Étudiants</a:t>
            </a:r>
            <a:endParaRPr b="0" lang="fr-FR" sz="2050" strike="noStrike" u="none">
              <a:solidFill>
                <a:srgbClr val="ffffff"/>
              </a:solidFill>
              <a:uFillTx/>
              <a:latin typeface="Arial"/>
            </a:endParaRPr>
          </a:p>
        </p:txBody>
      </p:sp>
      <p:sp>
        <p:nvSpPr>
          <p:cNvPr id="42" name="Text 4"/>
          <p:cNvSpPr/>
          <p:nvPr/>
        </p:nvSpPr>
        <p:spPr>
          <a:xfrm>
            <a:off x="4224600" y="2684880"/>
            <a:ext cx="3074040" cy="951840"/>
          </a:xfrm>
          <a:prstGeom prst="rect">
            <a:avLst/>
          </a:prstGeom>
          <a:noFill/>
          <a:ln w="0">
            <a:noFill/>
          </a:ln>
        </p:spPr>
        <p:style>
          <a:lnRef idx="0"/>
          <a:fillRef idx="0"/>
          <a:effectRef idx="0"/>
          <a:fontRef idx="minor"/>
        </p:style>
        <p:txBody>
          <a:bodyPr lIns="0" rIns="0" tIns="0" bIns="0" anchor="t">
            <a:noAutofit/>
          </a:bodyPr>
          <a:p>
            <a:pPr>
              <a:lnSpc>
                <a:spcPts val="2500"/>
              </a:lnSpc>
              <a:tabLst>
                <a:tab algn="l" pos="0"/>
              </a:tabLst>
            </a:pPr>
            <a:r>
              <a:rPr b="0" lang="en-US" sz="1550" strike="noStrike" u="none">
                <a:solidFill>
                  <a:srgbClr val="ffffff"/>
                </a:solidFill>
                <a:uFillTx/>
                <a:latin typeface="DM Sans"/>
                <a:ea typeface="DM Sans"/>
              </a:rPr>
              <a:t>Associés à un </a:t>
            </a:r>
            <a:r>
              <a:rPr b="1" lang="en-US" sz="1550" strike="noStrike" u="none">
                <a:solidFill>
                  <a:srgbClr val="ffffff"/>
                </a:solidFill>
                <a:uFillTx/>
                <a:latin typeface="DM Sans"/>
                <a:ea typeface="DM Sans"/>
              </a:rPr>
              <a:t>groupe</a:t>
            </a:r>
            <a:r>
              <a:rPr b="0" lang="en-US" sz="1550" strike="noStrike" u="none">
                <a:solidFill>
                  <a:srgbClr val="ffffff"/>
                </a:solidFill>
                <a:uFillTx/>
                <a:latin typeface="DM Sans"/>
                <a:ea typeface="DM Sans"/>
              </a:rPr>
              <a:t>, ils ont un </a:t>
            </a:r>
            <a:r>
              <a:rPr b="1" lang="en-US" sz="1550" strike="noStrike" u="none">
                <a:solidFill>
                  <a:srgbClr val="ffffff"/>
                </a:solidFill>
                <a:uFillTx/>
                <a:latin typeface="DM Sans"/>
                <a:ea typeface="DM Sans"/>
              </a:rPr>
              <a:t>id</a:t>
            </a:r>
            <a:r>
              <a:rPr b="0" lang="en-US" sz="1550" strike="noStrike" u="none">
                <a:solidFill>
                  <a:srgbClr val="ffffff"/>
                </a:solidFill>
                <a:uFillTx/>
                <a:latin typeface="DM Sans"/>
                <a:ea typeface="DM Sans"/>
              </a:rPr>
              <a:t>, </a:t>
            </a:r>
            <a:r>
              <a:rPr b="1" lang="en-US" sz="1550" strike="noStrike" u="none">
                <a:solidFill>
                  <a:srgbClr val="ffffff"/>
                </a:solidFill>
                <a:uFillTx/>
                <a:latin typeface="DM Sans"/>
                <a:ea typeface="DM Sans"/>
              </a:rPr>
              <a:t>nom</a:t>
            </a:r>
            <a:r>
              <a:rPr b="0" lang="en-US" sz="1550" strike="noStrike" u="none">
                <a:solidFill>
                  <a:srgbClr val="ffffff"/>
                </a:solidFill>
                <a:uFillTx/>
                <a:latin typeface="DM Sans"/>
                <a:ea typeface="DM Sans"/>
              </a:rPr>
              <a:t>, </a:t>
            </a:r>
            <a:r>
              <a:rPr b="1" lang="en-US" sz="1550" strike="noStrike" u="none">
                <a:solidFill>
                  <a:srgbClr val="ffffff"/>
                </a:solidFill>
                <a:uFillTx/>
                <a:latin typeface="DM Sans"/>
                <a:ea typeface="DM Sans"/>
              </a:rPr>
              <a:t>prénom</a:t>
            </a:r>
            <a:r>
              <a:rPr b="0" lang="en-US" sz="1550" strike="noStrike" u="none">
                <a:solidFill>
                  <a:srgbClr val="ffffff"/>
                </a:solidFill>
                <a:uFillTx/>
                <a:latin typeface="DM Sans"/>
                <a:ea typeface="DM Sans"/>
              </a:rPr>
              <a:t>, </a:t>
            </a:r>
            <a:r>
              <a:rPr b="1" lang="en-US" sz="1550" strike="noStrike" u="none">
                <a:solidFill>
                  <a:srgbClr val="ffffff"/>
                </a:solidFill>
                <a:uFillTx/>
                <a:latin typeface="DM Sans"/>
                <a:ea typeface="DM Sans"/>
              </a:rPr>
              <a:t>email</a:t>
            </a:r>
            <a:r>
              <a:rPr b="0" lang="en-US" sz="1550" strike="noStrike" u="none">
                <a:solidFill>
                  <a:srgbClr val="ffffff"/>
                </a:solidFill>
                <a:uFillTx/>
                <a:latin typeface="DM Sans"/>
                <a:ea typeface="DM Sans"/>
              </a:rPr>
              <a:t>, et une </a:t>
            </a:r>
            <a:r>
              <a:rPr b="1" lang="en-US" sz="1550" strike="noStrike" u="none">
                <a:solidFill>
                  <a:srgbClr val="ffffff"/>
                </a:solidFill>
                <a:uFillTx/>
                <a:latin typeface="DM Sans"/>
                <a:ea typeface="DM Sans"/>
              </a:rPr>
              <a:t>photo</a:t>
            </a:r>
            <a:r>
              <a:rPr b="0" lang="en-US" sz="1550" strike="noStrike" u="none">
                <a:solidFill>
                  <a:srgbClr val="ffffff"/>
                </a:solidFill>
                <a:uFillTx/>
                <a:latin typeface="DM Sans"/>
                <a:ea typeface="DM Sans"/>
              </a:rPr>
              <a:t>.</a:t>
            </a:r>
            <a:endParaRPr b="0" lang="fr-FR" sz="1550" strike="noStrike" u="none">
              <a:solidFill>
                <a:srgbClr val="ffffff"/>
              </a:solidFill>
              <a:uFillTx/>
              <a:latin typeface="Arial"/>
            </a:endParaRPr>
          </a:p>
        </p:txBody>
      </p:sp>
      <p:pic>
        <p:nvPicPr>
          <p:cNvPr id="43" name="Image 2" descr="preencoded.png"/>
          <p:cNvPicPr/>
          <p:nvPr/>
        </p:nvPicPr>
        <p:blipFill>
          <a:blip r:embed="rId4"/>
          <a:stretch/>
        </p:blipFill>
        <p:spPr>
          <a:xfrm>
            <a:off x="7691040" y="1532160"/>
            <a:ext cx="495360" cy="495360"/>
          </a:xfrm>
          <a:prstGeom prst="rect">
            <a:avLst/>
          </a:prstGeom>
          <a:noFill/>
          <a:ln w="0">
            <a:noFill/>
          </a:ln>
        </p:spPr>
      </p:pic>
      <p:sp>
        <p:nvSpPr>
          <p:cNvPr id="44" name="Text 5"/>
          <p:cNvSpPr/>
          <p:nvPr/>
        </p:nvSpPr>
        <p:spPr>
          <a:xfrm>
            <a:off x="7691040" y="2276280"/>
            <a:ext cx="2604240" cy="325080"/>
          </a:xfrm>
          <a:prstGeom prst="rect">
            <a:avLst/>
          </a:prstGeom>
          <a:noFill/>
          <a:ln w="0">
            <a:noFill/>
          </a:ln>
        </p:spPr>
        <p:style>
          <a:lnRef idx="0"/>
          <a:fillRef idx="0"/>
          <a:effectRef idx="0"/>
          <a:fontRef idx="minor"/>
        </p:style>
        <p:txBody>
          <a:bodyPr wrap="none" lIns="0" rIns="0" tIns="0" bIns="0" anchor="t">
            <a:noAutofit/>
          </a:bodyPr>
          <a:p>
            <a:pPr>
              <a:lnSpc>
                <a:spcPts val="2551"/>
              </a:lnSpc>
              <a:tabLst>
                <a:tab algn="l" pos="0"/>
              </a:tabLst>
            </a:pPr>
            <a:r>
              <a:rPr b="0" lang="en-US" sz="2050" strike="noStrike" u="none">
                <a:solidFill>
                  <a:srgbClr val="ffffff"/>
                </a:solidFill>
                <a:uFillTx/>
                <a:latin typeface="PT Serif"/>
                <a:ea typeface="PT Serif"/>
              </a:rPr>
              <a:t>Enseignants</a:t>
            </a:r>
            <a:endParaRPr b="0" lang="fr-FR" sz="2050" strike="noStrike" u="none">
              <a:solidFill>
                <a:srgbClr val="ffffff"/>
              </a:solidFill>
              <a:uFillTx/>
              <a:latin typeface="Arial"/>
            </a:endParaRPr>
          </a:p>
        </p:txBody>
      </p:sp>
      <p:sp>
        <p:nvSpPr>
          <p:cNvPr id="45" name="Text 6"/>
          <p:cNvSpPr/>
          <p:nvPr/>
        </p:nvSpPr>
        <p:spPr>
          <a:xfrm>
            <a:off x="7691040" y="2720880"/>
            <a:ext cx="3074040" cy="634320"/>
          </a:xfrm>
          <a:prstGeom prst="rect">
            <a:avLst/>
          </a:prstGeom>
          <a:noFill/>
          <a:ln w="0">
            <a:noFill/>
          </a:ln>
        </p:spPr>
        <p:style>
          <a:lnRef idx="0"/>
          <a:fillRef idx="0"/>
          <a:effectRef idx="0"/>
          <a:fontRef idx="minor"/>
        </p:style>
        <p:txBody>
          <a:bodyPr lIns="0" rIns="0" tIns="0" bIns="0" anchor="t">
            <a:noAutofit/>
          </a:bodyPr>
          <a:p>
            <a:pPr>
              <a:lnSpc>
                <a:spcPts val="2500"/>
              </a:lnSpc>
              <a:tabLst>
                <a:tab algn="l" pos="0"/>
              </a:tabLst>
            </a:pPr>
            <a:r>
              <a:rPr b="0" lang="en-US" sz="1550" strike="noStrike" u="none">
                <a:solidFill>
                  <a:srgbClr val="ffffff"/>
                </a:solidFill>
                <a:uFillTx/>
                <a:latin typeface="DM Sans"/>
                <a:ea typeface="DM Sans"/>
              </a:rPr>
              <a:t>Identifiés par un </a:t>
            </a:r>
            <a:r>
              <a:rPr b="1" lang="en-US" sz="1550" strike="noStrike" u="none">
                <a:solidFill>
                  <a:srgbClr val="ffffff"/>
                </a:solidFill>
                <a:uFillTx/>
                <a:latin typeface="DM Sans"/>
                <a:ea typeface="DM Sans"/>
              </a:rPr>
              <a:t>id</a:t>
            </a:r>
            <a:r>
              <a:rPr b="0" lang="en-US" sz="1550" strike="noStrike" u="none">
                <a:solidFill>
                  <a:srgbClr val="ffffff"/>
                </a:solidFill>
                <a:uFillTx/>
                <a:latin typeface="DM Sans"/>
                <a:ea typeface="DM Sans"/>
              </a:rPr>
              <a:t>, </a:t>
            </a:r>
            <a:r>
              <a:rPr b="1" lang="en-US" sz="1550" strike="noStrike" u="none">
                <a:solidFill>
                  <a:srgbClr val="ffffff"/>
                </a:solidFill>
                <a:uFillTx/>
                <a:latin typeface="DM Sans"/>
                <a:ea typeface="DM Sans"/>
              </a:rPr>
              <a:t>nom</a:t>
            </a:r>
            <a:r>
              <a:rPr b="0" lang="en-US" sz="1550" strike="noStrike" u="none">
                <a:solidFill>
                  <a:srgbClr val="ffffff"/>
                </a:solidFill>
                <a:uFillTx/>
                <a:latin typeface="DM Sans"/>
                <a:ea typeface="DM Sans"/>
              </a:rPr>
              <a:t>, </a:t>
            </a:r>
            <a:r>
              <a:rPr b="1" lang="en-US" sz="1550" strike="noStrike" u="none">
                <a:solidFill>
                  <a:srgbClr val="ffffff"/>
                </a:solidFill>
                <a:uFillTx/>
                <a:latin typeface="DM Sans"/>
                <a:ea typeface="DM Sans"/>
              </a:rPr>
              <a:t>prénom</a:t>
            </a:r>
            <a:r>
              <a:rPr b="0" lang="en-US" sz="1550" strike="noStrike" u="none">
                <a:solidFill>
                  <a:srgbClr val="ffffff"/>
                </a:solidFill>
                <a:uFillTx/>
                <a:latin typeface="DM Sans"/>
                <a:ea typeface="DM Sans"/>
              </a:rPr>
              <a:t>, et </a:t>
            </a:r>
            <a:r>
              <a:rPr b="1" lang="en-US" sz="1550" strike="noStrike" u="none">
                <a:solidFill>
                  <a:srgbClr val="ffffff"/>
                </a:solidFill>
                <a:uFillTx/>
                <a:latin typeface="DM Sans"/>
                <a:ea typeface="DM Sans"/>
              </a:rPr>
              <a:t>email</a:t>
            </a:r>
            <a:r>
              <a:rPr b="0" lang="en-US" sz="1550" strike="noStrike" u="none">
                <a:solidFill>
                  <a:srgbClr val="ffffff"/>
                </a:solidFill>
                <a:uFillTx/>
                <a:latin typeface="DM Sans"/>
                <a:ea typeface="DM Sans"/>
              </a:rPr>
              <a:t>.</a:t>
            </a:r>
            <a:endParaRPr b="0" lang="fr-FR" sz="1550" strike="noStrike" u="none">
              <a:solidFill>
                <a:srgbClr val="ffffff"/>
              </a:solidFill>
              <a:uFillTx/>
              <a:latin typeface="Arial"/>
            </a:endParaRPr>
          </a:p>
        </p:txBody>
      </p:sp>
      <p:pic>
        <p:nvPicPr>
          <p:cNvPr id="46" name="Image 3" descr="preencoded.png"/>
          <p:cNvPicPr/>
          <p:nvPr/>
        </p:nvPicPr>
        <p:blipFill>
          <a:blip r:embed="rId5"/>
          <a:stretch/>
        </p:blipFill>
        <p:spPr>
          <a:xfrm>
            <a:off x="10905840" y="1496160"/>
            <a:ext cx="495360" cy="495360"/>
          </a:xfrm>
          <a:prstGeom prst="rect">
            <a:avLst/>
          </a:prstGeom>
          <a:noFill/>
          <a:ln w="0">
            <a:noFill/>
          </a:ln>
        </p:spPr>
      </p:pic>
      <p:sp>
        <p:nvSpPr>
          <p:cNvPr id="47" name="Text 7"/>
          <p:cNvSpPr/>
          <p:nvPr/>
        </p:nvSpPr>
        <p:spPr>
          <a:xfrm>
            <a:off x="10905840" y="2240280"/>
            <a:ext cx="2604240" cy="325080"/>
          </a:xfrm>
          <a:prstGeom prst="rect">
            <a:avLst/>
          </a:prstGeom>
          <a:noFill/>
          <a:ln w="0">
            <a:noFill/>
          </a:ln>
        </p:spPr>
        <p:style>
          <a:lnRef idx="0"/>
          <a:fillRef idx="0"/>
          <a:effectRef idx="0"/>
          <a:fontRef idx="minor"/>
        </p:style>
        <p:txBody>
          <a:bodyPr wrap="none" lIns="0" rIns="0" tIns="0" bIns="0" anchor="t">
            <a:noAutofit/>
          </a:bodyPr>
          <a:p>
            <a:pPr>
              <a:lnSpc>
                <a:spcPts val="2551"/>
              </a:lnSpc>
              <a:tabLst>
                <a:tab algn="l" pos="0"/>
              </a:tabLst>
            </a:pPr>
            <a:r>
              <a:rPr b="0" lang="en-US" sz="2050" strike="noStrike" u="none">
                <a:solidFill>
                  <a:srgbClr val="ffffff"/>
                </a:solidFill>
                <a:uFillTx/>
                <a:latin typeface="PT Serif"/>
                <a:ea typeface="PT Serif"/>
              </a:rPr>
              <a:t>Cours</a:t>
            </a:r>
            <a:endParaRPr b="0" lang="fr-FR" sz="2050" strike="noStrike" u="none">
              <a:solidFill>
                <a:srgbClr val="ffffff"/>
              </a:solidFill>
              <a:uFillTx/>
              <a:latin typeface="Arial"/>
            </a:endParaRPr>
          </a:p>
        </p:txBody>
      </p:sp>
      <p:sp>
        <p:nvSpPr>
          <p:cNvPr id="48" name="Text 8"/>
          <p:cNvSpPr/>
          <p:nvPr/>
        </p:nvSpPr>
        <p:spPr>
          <a:xfrm>
            <a:off x="10761840" y="2576880"/>
            <a:ext cx="3074040" cy="951840"/>
          </a:xfrm>
          <a:prstGeom prst="rect">
            <a:avLst/>
          </a:prstGeom>
          <a:noFill/>
          <a:ln w="0">
            <a:noFill/>
          </a:ln>
        </p:spPr>
        <p:style>
          <a:lnRef idx="0"/>
          <a:fillRef idx="0"/>
          <a:effectRef idx="0"/>
          <a:fontRef idx="minor"/>
        </p:style>
        <p:txBody>
          <a:bodyPr lIns="0" rIns="0" tIns="0" bIns="0" anchor="t">
            <a:noAutofit/>
          </a:bodyPr>
          <a:p>
            <a:pPr>
              <a:lnSpc>
                <a:spcPts val="2500"/>
              </a:lnSpc>
              <a:tabLst>
                <a:tab algn="l" pos="0"/>
              </a:tabLst>
            </a:pPr>
            <a:r>
              <a:rPr b="0" lang="en-US" sz="1550" strike="noStrike" u="none">
                <a:solidFill>
                  <a:srgbClr val="ffffff"/>
                </a:solidFill>
                <a:uFillTx/>
                <a:latin typeface="DM Sans"/>
                <a:ea typeface="DM Sans"/>
              </a:rPr>
              <a:t>Incluent un </a:t>
            </a:r>
            <a:r>
              <a:rPr b="1" lang="en-US" sz="1550" strike="noStrike" u="none">
                <a:solidFill>
                  <a:srgbClr val="ffffff"/>
                </a:solidFill>
                <a:uFillTx/>
                <a:latin typeface="DM Sans"/>
                <a:ea typeface="DM Sans"/>
              </a:rPr>
              <a:t>id</a:t>
            </a:r>
            <a:r>
              <a:rPr b="0" lang="en-US" sz="1550" strike="noStrike" u="none">
                <a:solidFill>
                  <a:srgbClr val="ffffff"/>
                </a:solidFill>
                <a:uFillTx/>
                <a:latin typeface="DM Sans"/>
                <a:ea typeface="DM Sans"/>
              </a:rPr>
              <a:t>, </a:t>
            </a:r>
            <a:r>
              <a:rPr b="1" lang="en-US" sz="1550" strike="noStrike" u="none">
                <a:solidFill>
                  <a:srgbClr val="ffffff"/>
                </a:solidFill>
                <a:uFillTx/>
                <a:latin typeface="DM Sans"/>
                <a:ea typeface="DM Sans"/>
              </a:rPr>
              <a:t>titre</a:t>
            </a:r>
            <a:r>
              <a:rPr b="0" lang="en-US" sz="1550" strike="noStrike" u="none">
                <a:solidFill>
                  <a:srgbClr val="ffffff"/>
                </a:solidFill>
                <a:uFillTx/>
                <a:latin typeface="DM Sans"/>
                <a:ea typeface="DM Sans"/>
              </a:rPr>
              <a:t>, </a:t>
            </a:r>
            <a:r>
              <a:rPr b="1" lang="en-US" sz="1550" strike="noStrike" u="none">
                <a:solidFill>
                  <a:srgbClr val="ffffff"/>
                </a:solidFill>
                <a:uFillTx/>
                <a:latin typeface="DM Sans"/>
                <a:ea typeface="DM Sans"/>
              </a:rPr>
              <a:t>date</a:t>
            </a:r>
            <a:r>
              <a:rPr b="0" lang="en-US" sz="1550" strike="noStrike" u="none">
                <a:solidFill>
                  <a:srgbClr val="ffffff"/>
                </a:solidFill>
                <a:uFillTx/>
                <a:latin typeface="DM Sans"/>
                <a:ea typeface="DM Sans"/>
              </a:rPr>
              <a:t>, </a:t>
            </a:r>
            <a:r>
              <a:rPr b="1" lang="en-US" sz="1550" strike="noStrike" u="none">
                <a:solidFill>
                  <a:srgbClr val="ffffff"/>
                </a:solidFill>
                <a:uFillTx/>
                <a:latin typeface="DM Sans"/>
                <a:ea typeface="DM Sans"/>
              </a:rPr>
              <a:t>enseignant</a:t>
            </a:r>
            <a:r>
              <a:rPr b="0" lang="en-US" sz="1550" strike="noStrike" u="none">
                <a:solidFill>
                  <a:srgbClr val="ffffff"/>
                </a:solidFill>
                <a:uFillTx/>
                <a:latin typeface="DM Sans"/>
                <a:ea typeface="DM Sans"/>
              </a:rPr>
              <a:t>, </a:t>
            </a:r>
            <a:r>
              <a:rPr b="1" lang="en-US" sz="1550" strike="noStrike" u="none">
                <a:solidFill>
                  <a:srgbClr val="ffffff"/>
                </a:solidFill>
                <a:uFillTx/>
                <a:latin typeface="DM Sans"/>
                <a:ea typeface="DM Sans"/>
              </a:rPr>
              <a:t>durée</a:t>
            </a:r>
            <a:r>
              <a:rPr b="0" lang="en-US" sz="1550" strike="noStrike" u="none">
                <a:solidFill>
                  <a:srgbClr val="ffffff"/>
                </a:solidFill>
                <a:uFillTx/>
                <a:latin typeface="DM Sans"/>
                <a:ea typeface="DM Sans"/>
              </a:rPr>
              <a:t>, et le </a:t>
            </a:r>
            <a:r>
              <a:rPr b="1" lang="en-US" sz="1550" strike="noStrike" u="none">
                <a:solidFill>
                  <a:srgbClr val="ffffff"/>
                </a:solidFill>
                <a:uFillTx/>
                <a:latin typeface="DM Sans"/>
                <a:ea typeface="DM Sans"/>
              </a:rPr>
              <a:t>groupe</a:t>
            </a:r>
            <a:r>
              <a:rPr b="0" lang="en-US" sz="1550" strike="noStrike" u="none">
                <a:solidFill>
                  <a:srgbClr val="ffffff"/>
                </a:solidFill>
                <a:uFillTx/>
                <a:latin typeface="DM Sans"/>
                <a:ea typeface="DM Sans"/>
              </a:rPr>
              <a:t> concerné.</a:t>
            </a:r>
            <a:endParaRPr b="0" lang="fr-FR" sz="1550" strike="noStrike" u="none">
              <a:solidFill>
                <a:srgbClr val="ffffff"/>
              </a:solidFill>
              <a:uFillTx/>
              <a:latin typeface="Arial"/>
            </a:endParaRPr>
          </a:p>
        </p:txBody>
      </p:sp>
      <p:pic>
        <p:nvPicPr>
          <p:cNvPr id="49" name="Image 4" descr="preencoded.png"/>
          <p:cNvPicPr/>
          <p:nvPr/>
        </p:nvPicPr>
        <p:blipFill>
          <a:blip r:embed="rId6"/>
          <a:stretch/>
        </p:blipFill>
        <p:spPr>
          <a:xfrm>
            <a:off x="1189800" y="4493880"/>
            <a:ext cx="495360" cy="495360"/>
          </a:xfrm>
          <a:prstGeom prst="rect">
            <a:avLst/>
          </a:prstGeom>
          <a:noFill/>
          <a:ln w="0">
            <a:noFill/>
          </a:ln>
        </p:spPr>
      </p:pic>
      <p:sp>
        <p:nvSpPr>
          <p:cNvPr id="50" name="Text 9"/>
          <p:cNvSpPr/>
          <p:nvPr/>
        </p:nvSpPr>
        <p:spPr>
          <a:xfrm>
            <a:off x="1189800" y="5238000"/>
            <a:ext cx="2604240" cy="325080"/>
          </a:xfrm>
          <a:prstGeom prst="rect">
            <a:avLst/>
          </a:prstGeom>
          <a:noFill/>
          <a:ln w="0">
            <a:noFill/>
          </a:ln>
        </p:spPr>
        <p:style>
          <a:lnRef idx="0"/>
          <a:fillRef idx="0"/>
          <a:effectRef idx="0"/>
          <a:fontRef idx="minor"/>
        </p:style>
        <p:txBody>
          <a:bodyPr wrap="none" lIns="0" rIns="0" tIns="0" bIns="0" anchor="t">
            <a:noAutofit/>
          </a:bodyPr>
          <a:p>
            <a:pPr>
              <a:lnSpc>
                <a:spcPts val="2551"/>
              </a:lnSpc>
              <a:tabLst>
                <a:tab algn="l" pos="0"/>
              </a:tabLst>
            </a:pPr>
            <a:r>
              <a:rPr b="0" lang="en-US" sz="2050" strike="noStrike" u="none">
                <a:solidFill>
                  <a:srgbClr val="ffffff"/>
                </a:solidFill>
                <a:uFillTx/>
                <a:latin typeface="PT Serif"/>
                <a:ea typeface="PT Serif"/>
              </a:rPr>
              <a:t>Absences aux Cours</a:t>
            </a:r>
            <a:endParaRPr b="0" lang="fr-FR" sz="2050" strike="noStrike" u="none">
              <a:solidFill>
                <a:srgbClr val="ffffff"/>
              </a:solidFill>
              <a:uFillTx/>
              <a:latin typeface="Arial"/>
            </a:endParaRPr>
          </a:p>
        </p:txBody>
      </p:sp>
      <p:sp>
        <p:nvSpPr>
          <p:cNvPr id="51" name="Text 10"/>
          <p:cNvSpPr/>
          <p:nvPr/>
        </p:nvSpPr>
        <p:spPr>
          <a:xfrm>
            <a:off x="1189800" y="5682600"/>
            <a:ext cx="3074040" cy="951840"/>
          </a:xfrm>
          <a:prstGeom prst="rect">
            <a:avLst/>
          </a:prstGeom>
          <a:noFill/>
          <a:ln w="0">
            <a:noFill/>
          </a:ln>
        </p:spPr>
        <p:style>
          <a:lnRef idx="0"/>
          <a:fillRef idx="0"/>
          <a:effectRef idx="0"/>
          <a:fontRef idx="minor"/>
        </p:style>
        <p:txBody>
          <a:bodyPr lIns="0" rIns="0" tIns="0" bIns="0" anchor="t">
            <a:noAutofit/>
          </a:bodyPr>
          <a:p>
            <a:pPr>
              <a:lnSpc>
                <a:spcPts val="2500"/>
              </a:lnSpc>
              <a:tabLst>
                <a:tab algn="l" pos="0"/>
              </a:tabLst>
            </a:pPr>
            <a:r>
              <a:rPr b="0" lang="en-US" sz="1550" strike="noStrike" u="none">
                <a:solidFill>
                  <a:srgbClr val="ffffff"/>
                </a:solidFill>
                <a:uFillTx/>
                <a:latin typeface="DM Sans"/>
                <a:ea typeface="DM Sans"/>
              </a:rPr>
              <a:t>Relient </a:t>
            </a:r>
            <a:r>
              <a:rPr b="1" lang="en-US" sz="1550" strike="noStrike" u="none">
                <a:solidFill>
                  <a:srgbClr val="ffffff"/>
                </a:solidFill>
                <a:uFillTx/>
                <a:latin typeface="DM Sans"/>
                <a:ea typeface="DM Sans"/>
              </a:rPr>
              <a:t>étudiants</a:t>
            </a:r>
            <a:r>
              <a:rPr b="0" lang="en-US" sz="1550" strike="noStrike" u="none">
                <a:solidFill>
                  <a:srgbClr val="ffffff"/>
                </a:solidFill>
                <a:uFillTx/>
                <a:latin typeface="DM Sans"/>
                <a:ea typeface="DM Sans"/>
              </a:rPr>
              <a:t> et </a:t>
            </a:r>
            <a:r>
              <a:rPr b="1" lang="en-US" sz="1550" strike="noStrike" u="none">
                <a:solidFill>
                  <a:srgbClr val="ffffff"/>
                </a:solidFill>
                <a:uFillTx/>
                <a:latin typeface="DM Sans"/>
                <a:ea typeface="DM Sans"/>
              </a:rPr>
              <a:t>cours</a:t>
            </a:r>
            <a:r>
              <a:rPr b="0" lang="en-US" sz="1550" strike="noStrike" u="none">
                <a:solidFill>
                  <a:srgbClr val="ffffff"/>
                </a:solidFill>
                <a:uFillTx/>
                <a:latin typeface="DM Sans"/>
                <a:ea typeface="DM Sans"/>
              </a:rPr>
              <a:t>, avec un statut </a:t>
            </a:r>
            <a:r>
              <a:rPr b="1" lang="en-US" sz="1550" strike="noStrike" u="none">
                <a:solidFill>
                  <a:srgbClr val="ffffff"/>
                </a:solidFill>
                <a:uFillTx/>
                <a:latin typeface="DM Sans"/>
                <a:ea typeface="DM Sans"/>
              </a:rPr>
              <a:t>justifié</a:t>
            </a:r>
            <a:r>
              <a:rPr b="0" lang="en-US" sz="1550" strike="noStrike" u="none">
                <a:solidFill>
                  <a:srgbClr val="ffffff"/>
                </a:solidFill>
                <a:uFillTx/>
                <a:latin typeface="DM Sans"/>
                <a:ea typeface="DM Sans"/>
              </a:rPr>
              <a:t> ou non, et une </a:t>
            </a:r>
            <a:r>
              <a:rPr b="1" lang="en-US" sz="1550" strike="noStrike" u="none">
                <a:solidFill>
                  <a:srgbClr val="ffffff"/>
                </a:solidFill>
                <a:uFillTx/>
                <a:latin typeface="DM Sans"/>
                <a:ea typeface="DM Sans"/>
              </a:rPr>
              <a:t>justification</a:t>
            </a:r>
            <a:r>
              <a:rPr b="0" lang="en-US" sz="1550" strike="noStrike" u="none">
                <a:solidFill>
                  <a:srgbClr val="ffffff"/>
                </a:solidFill>
                <a:uFillTx/>
                <a:latin typeface="DM Sans"/>
                <a:ea typeface="DM Sans"/>
              </a:rPr>
              <a:t> optionnelle.</a:t>
            </a:r>
            <a:endParaRPr b="0" lang="fr-FR" sz="1550" strike="noStrike" u="none">
              <a:solidFill>
                <a:srgbClr val="ffffff"/>
              </a:solidFill>
              <a:uFillTx/>
              <a:latin typeface="Arial"/>
            </a:endParaRPr>
          </a:p>
        </p:txBody>
      </p:sp>
      <p:sp>
        <p:nvSpPr>
          <p:cNvPr id="52" name="Text 11"/>
          <p:cNvSpPr/>
          <p:nvPr/>
        </p:nvSpPr>
        <p:spPr>
          <a:xfrm>
            <a:off x="793800" y="6822360"/>
            <a:ext cx="13042080" cy="634320"/>
          </a:xfrm>
          <a:prstGeom prst="rect">
            <a:avLst/>
          </a:prstGeom>
          <a:noFill/>
          <a:ln w="0">
            <a:noFill/>
          </a:ln>
        </p:spPr>
        <p:style>
          <a:lnRef idx="0"/>
          <a:fillRef idx="0"/>
          <a:effectRef idx="0"/>
          <a:fontRef idx="minor"/>
        </p:style>
        <p:txBody>
          <a:bodyPr lIns="0" rIns="0" tIns="0" bIns="0" anchor="t">
            <a:noAutofit/>
          </a:bodyPr>
          <a:p>
            <a:pPr>
              <a:lnSpc>
                <a:spcPts val="2500"/>
              </a:lnSpc>
              <a:tabLst>
                <a:tab algn="l" pos="0"/>
              </a:tabLst>
            </a:pPr>
            <a:endParaRPr b="0" lang="fr-FR" sz="1800" strike="noStrike" u="none">
              <a:solidFill>
                <a:srgbClr val="ffffff"/>
              </a:solidFill>
              <a:uFillTx/>
              <a:latin typeface="Arial"/>
            </a:endParaRPr>
          </a:p>
        </p:txBody>
      </p:sp>
      <p:pic>
        <p:nvPicPr>
          <p:cNvPr id="53" name="" descr=""/>
          <p:cNvPicPr/>
          <p:nvPr/>
        </p:nvPicPr>
        <p:blipFill>
          <a:blip r:embed="rId7"/>
          <a:stretch/>
        </p:blipFill>
        <p:spPr>
          <a:xfrm>
            <a:off x="5292000" y="3805920"/>
            <a:ext cx="7475040" cy="425772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54" name="Text 0"/>
          <p:cNvSpPr/>
          <p:nvPr/>
        </p:nvSpPr>
        <p:spPr>
          <a:xfrm>
            <a:off x="733320" y="652320"/>
            <a:ext cx="9639360" cy="600840"/>
          </a:xfrm>
          <a:prstGeom prst="rect">
            <a:avLst/>
          </a:prstGeom>
          <a:noFill/>
          <a:ln w="0">
            <a:noFill/>
          </a:ln>
        </p:spPr>
        <p:style>
          <a:lnRef idx="0"/>
          <a:fillRef idx="0"/>
          <a:effectRef idx="0"/>
          <a:fontRef idx="minor"/>
        </p:style>
        <p:txBody>
          <a:bodyPr wrap="none" lIns="0" rIns="0" tIns="0" bIns="0" anchor="t">
            <a:noAutofit/>
          </a:bodyPr>
          <a:p>
            <a:pPr>
              <a:lnSpc>
                <a:spcPts val="4700"/>
              </a:lnSpc>
              <a:tabLst>
                <a:tab algn="l" pos="0"/>
              </a:tabLst>
            </a:pPr>
            <a:r>
              <a:rPr b="0" lang="en-US" sz="3750" strike="noStrike" u="none">
                <a:solidFill>
                  <a:srgbClr val="ff972f"/>
                </a:solidFill>
                <a:uFillTx/>
                <a:latin typeface="PT Serif"/>
                <a:ea typeface="PT Serif"/>
              </a:rPr>
              <a:t>Processus de Développement et Déploiement</a:t>
            </a:r>
            <a:endParaRPr b="0" lang="fr-FR" sz="3750" strike="noStrike" u="none">
              <a:solidFill>
                <a:srgbClr val="ffffff"/>
              </a:solidFill>
              <a:uFillTx/>
              <a:latin typeface="Arial"/>
            </a:endParaRPr>
          </a:p>
        </p:txBody>
      </p:sp>
      <p:pic>
        <p:nvPicPr>
          <p:cNvPr id="55" name="Image 0" descr="preencoded.png"/>
          <p:cNvPicPr/>
          <p:nvPr/>
        </p:nvPicPr>
        <p:blipFill>
          <a:blip r:embed="rId2"/>
          <a:stretch/>
        </p:blipFill>
        <p:spPr>
          <a:xfrm>
            <a:off x="769320" y="1584720"/>
            <a:ext cx="916200" cy="1363320"/>
          </a:xfrm>
          <a:prstGeom prst="rect">
            <a:avLst/>
          </a:prstGeom>
          <a:noFill/>
          <a:ln w="0">
            <a:noFill/>
          </a:ln>
        </p:spPr>
      </p:pic>
      <p:sp>
        <p:nvSpPr>
          <p:cNvPr id="56" name="Text 1"/>
          <p:cNvSpPr/>
          <p:nvPr/>
        </p:nvSpPr>
        <p:spPr>
          <a:xfrm>
            <a:off x="1869480" y="1623960"/>
            <a:ext cx="3043080" cy="299880"/>
          </a:xfrm>
          <a:prstGeom prst="rect">
            <a:avLst/>
          </a:prstGeom>
          <a:noFill/>
          <a:ln w="0">
            <a:noFill/>
          </a:ln>
        </p:spPr>
        <p:style>
          <a:lnRef idx="0"/>
          <a:fillRef idx="0"/>
          <a:effectRef idx="0"/>
          <a:fontRef idx="minor"/>
        </p:style>
        <p:txBody>
          <a:bodyPr wrap="none" lIns="0" rIns="0" tIns="0" bIns="0" anchor="t">
            <a:noAutofit/>
          </a:bodyPr>
          <a:p>
            <a:pPr>
              <a:lnSpc>
                <a:spcPts val="2350"/>
              </a:lnSpc>
              <a:tabLst>
                <a:tab algn="l" pos="0"/>
              </a:tabLst>
            </a:pPr>
            <a:r>
              <a:rPr b="0" lang="en-US" sz="1850" strike="noStrike" u="none">
                <a:solidFill>
                  <a:srgbClr val="ffffff"/>
                </a:solidFill>
                <a:uFillTx/>
                <a:latin typeface="PT Serif"/>
                <a:ea typeface="PT Serif"/>
              </a:rPr>
              <a:t>Installation des Machines Virtuelles</a:t>
            </a:r>
            <a:endParaRPr b="0" lang="fr-FR" sz="1850" strike="noStrike" u="none">
              <a:solidFill>
                <a:srgbClr val="ffffff"/>
              </a:solidFill>
              <a:uFillTx/>
              <a:latin typeface="Arial"/>
            </a:endParaRPr>
          </a:p>
        </p:txBody>
      </p:sp>
      <p:sp>
        <p:nvSpPr>
          <p:cNvPr id="57" name="Text 2"/>
          <p:cNvSpPr/>
          <p:nvPr/>
        </p:nvSpPr>
        <p:spPr>
          <a:xfrm>
            <a:off x="1869480" y="1998720"/>
            <a:ext cx="12062520" cy="586080"/>
          </a:xfrm>
          <a:prstGeom prst="rect">
            <a:avLst/>
          </a:prstGeom>
          <a:noFill/>
          <a:ln w="0">
            <a:noFill/>
          </a:ln>
        </p:spPr>
        <p:style>
          <a:lnRef idx="0"/>
          <a:fillRef idx="0"/>
          <a:effectRef idx="0"/>
          <a:fontRef idx="minor"/>
        </p:style>
        <p:txBody>
          <a:bodyPr lIns="0" rIns="0" tIns="0" bIns="0" anchor="t">
            <a:noAutofit/>
          </a:bodyPr>
          <a:p>
            <a:pPr>
              <a:lnSpc>
                <a:spcPts val="2299"/>
              </a:lnSpc>
              <a:tabLst>
                <a:tab algn="l" pos="0"/>
              </a:tabLst>
            </a:pPr>
            <a:r>
              <a:rPr b="0" lang="en-US" sz="1400" strike="noStrike" u="none">
                <a:solidFill>
                  <a:srgbClr val="ffffff"/>
                </a:solidFill>
                <a:uFillTx/>
                <a:latin typeface="DM Sans"/>
                <a:ea typeface="DM Sans"/>
              </a:rPr>
              <a:t>Configuration des machines virtuelles Linux et installation des prérequis logiciels nécessaires au développement et à l'exécution de l'application web et de la base de données.</a:t>
            </a:r>
            <a:endParaRPr b="0" lang="fr-FR" sz="1400" strike="noStrike" u="none">
              <a:solidFill>
                <a:srgbClr val="ffffff"/>
              </a:solidFill>
              <a:uFillTx/>
              <a:latin typeface="Arial"/>
            </a:endParaRPr>
          </a:p>
        </p:txBody>
      </p:sp>
      <p:pic>
        <p:nvPicPr>
          <p:cNvPr id="58" name="Image 1" descr="preencoded.png"/>
          <p:cNvPicPr/>
          <p:nvPr/>
        </p:nvPicPr>
        <p:blipFill>
          <a:blip r:embed="rId3"/>
          <a:stretch/>
        </p:blipFill>
        <p:spPr>
          <a:xfrm>
            <a:off x="769320" y="4316760"/>
            <a:ext cx="916200" cy="1363320"/>
          </a:xfrm>
          <a:prstGeom prst="rect">
            <a:avLst/>
          </a:prstGeom>
          <a:noFill/>
          <a:ln w="0">
            <a:noFill/>
          </a:ln>
        </p:spPr>
      </p:pic>
      <p:sp>
        <p:nvSpPr>
          <p:cNvPr id="59" name="Text 3"/>
          <p:cNvSpPr/>
          <p:nvPr/>
        </p:nvSpPr>
        <p:spPr>
          <a:xfrm>
            <a:off x="1869480" y="4356360"/>
            <a:ext cx="3405240" cy="299880"/>
          </a:xfrm>
          <a:prstGeom prst="rect">
            <a:avLst/>
          </a:prstGeom>
          <a:noFill/>
          <a:ln w="0">
            <a:noFill/>
          </a:ln>
        </p:spPr>
        <p:style>
          <a:lnRef idx="0"/>
          <a:fillRef idx="0"/>
          <a:effectRef idx="0"/>
          <a:fontRef idx="minor"/>
        </p:style>
        <p:txBody>
          <a:bodyPr wrap="none" lIns="0" rIns="0" tIns="0" bIns="0" anchor="t">
            <a:noAutofit/>
          </a:bodyPr>
          <a:p>
            <a:pPr>
              <a:lnSpc>
                <a:spcPts val="2350"/>
              </a:lnSpc>
              <a:tabLst>
                <a:tab algn="l" pos="0"/>
              </a:tabLst>
            </a:pPr>
            <a:r>
              <a:rPr b="0" lang="en-US" sz="1850" strike="noStrike" u="none">
                <a:solidFill>
                  <a:srgbClr val="ffffff"/>
                </a:solidFill>
                <a:uFillTx/>
                <a:latin typeface="PT Serif"/>
                <a:ea typeface="PT Serif"/>
              </a:rPr>
              <a:t>Développement de l'Application</a:t>
            </a:r>
            <a:endParaRPr b="0" lang="fr-FR" sz="1850" strike="noStrike" u="none">
              <a:solidFill>
                <a:srgbClr val="ffffff"/>
              </a:solidFill>
              <a:uFillTx/>
              <a:latin typeface="Arial"/>
            </a:endParaRPr>
          </a:p>
        </p:txBody>
      </p:sp>
      <p:sp>
        <p:nvSpPr>
          <p:cNvPr id="60" name="Text 4"/>
          <p:cNvSpPr/>
          <p:nvPr/>
        </p:nvSpPr>
        <p:spPr>
          <a:xfrm>
            <a:off x="1869480" y="4695120"/>
            <a:ext cx="12062520" cy="586080"/>
          </a:xfrm>
          <a:prstGeom prst="rect">
            <a:avLst/>
          </a:prstGeom>
          <a:noFill/>
          <a:ln w="0">
            <a:noFill/>
          </a:ln>
        </p:spPr>
        <p:style>
          <a:lnRef idx="0"/>
          <a:fillRef idx="0"/>
          <a:effectRef idx="0"/>
          <a:fontRef idx="minor"/>
        </p:style>
        <p:txBody>
          <a:bodyPr lIns="0" rIns="0" tIns="0" bIns="0" anchor="t">
            <a:noAutofit/>
          </a:bodyPr>
          <a:p>
            <a:pPr>
              <a:lnSpc>
                <a:spcPts val="2299"/>
              </a:lnSpc>
              <a:tabLst>
                <a:tab algn="l" pos="0"/>
              </a:tabLst>
            </a:pPr>
            <a:r>
              <a:rPr b="0" lang="en-US" sz="1400" strike="noStrike" u="none">
                <a:solidFill>
                  <a:srgbClr val="ffffff"/>
                </a:solidFill>
                <a:uFillTx/>
                <a:latin typeface="DM Sans"/>
                <a:ea typeface="DM Sans"/>
              </a:rPr>
              <a:t>Implémentation des fonctionnalités CRUD pour tous les schémas de données, en se basant sur le modèle de données établi.</a:t>
            </a:r>
            <a:endParaRPr b="0" lang="fr-FR" sz="1400" strike="noStrike" u="none">
              <a:solidFill>
                <a:srgbClr val="ffffff"/>
              </a:solidFill>
              <a:uFillTx/>
              <a:latin typeface="Arial"/>
            </a:endParaRPr>
          </a:p>
        </p:txBody>
      </p:sp>
      <p:pic>
        <p:nvPicPr>
          <p:cNvPr id="61" name="Image 2" descr="preencoded.png"/>
          <p:cNvPicPr/>
          <p:nvPr/>
        </p:nvPicPr>
        <p:blipFill>
          <a:blip r:embed="rId4"/>
          <a:stretch/>
        </p:blipFill>
        <p:spPr>
          <a:xfrm>
            <a:off x="769320" y="5681160"/>
            <a:ext cx="916200" cy="1363320"/>
          </a:xfrm>
          <a:prstGeom prst="rect">
            <a:avLst/>
          </a:prstGeom>
          <a:noFill/>
          <a:ln w="0">
            <a:noFill/>
          </a:ln>
        </p:spPr>
      </p:pic>
      <p:sp>
        <p:nvSpPr>
          <p:cNvPr id="62" name="Text 5"/>
          <p:cNvSpPr/>
          <p:nvPr/>
        </p:nvSpPr>
        <p:spPr>
          <a:xfrm>
            <a:off x="1869480" y="5756400"/>
            <a:ext cx="3174120" cy="299880"/>
          </a:xfrm>
          <a:prstGeom prst="rect">
            <a:avLst/>
          </a:prstGeom>
          <a:noFill/>
          <a:ln w="0">
            <a:noFill/>
          </a:ln>
        </p:spPr>
        <p:style>
          <a:lnRef idx="0"/>
          <a:fillRef idx="0"/>
          <a:effectRef idx="0"/>
          <a:fontRef idx="minor"/>
        </p:style>
        <p:txBody>
          <a:bodyPr wrap="none" lIns="0" rIns="0" tIns="0" bIns="0" anchor="t">
            <a:noAutofit/>
          </a:bodyPr>
          <a:p>
            <a:pPr>
              <a:lnSpc>
                <a:spcPts val="2350"/>
              </a:lnSpc>
              <a:tabLst>
                <a:tab algn="l" pos="0"/>
              </a:tabLst>
            </a:pPr>
            <a:r>
              <a:rPr b="0" lang="en-US" sz="1850" strike="noStrike" u="none">
                <a:solidFill>
                  <a:srgbClr val="ffffff"/>
                </a:solidFill>
                <a:uFillTx/>
                <a:latin typeface="PT Serif"/>
                <a:ea typeface="PT Serif"/>
              </a:rPr>
              <a:t>Déploiement sur Serveur Web</a:t>
            </a:r>
            <a:endParaRPr b="0" lang="fr-FR" sz="1850" strike="noStrike" u="none">
              <a:solidFill>
                <a:srgbClr val="ffffff"/>
              </a:solidFill>
              <a:uFillTx/>
              <a:latin typeface="Arial"/>
            </a:endParaRPr>
          </a:p>
        </p:txBody>
      </p:sp>
      <p:sp>
        <p:nvSpPr>
          <p:cNvPr id="63" name="Text 6"/>
          <p:cNvSpPr/>
          <p:nvPr/>
        </p:nvSpPr>
        <p:spPr>
          <a:xfrm>
            <a:off x="1905480" y="6131160"/>
            <a:ext cx="12062520" cy="586080"/>
          </a:xfrm>
          <a:prstGeom prst="rect">
            <a:avLst/>
          </a:prstGeom>
          <a:noFill/>
          <a:ln w="0">
            <a:noFill/>
          </a:ln>
        </p:spPr>
        <p:style>
          <a:lnRef idx="0"/>
          <a:fillRef idx="0"/>
          <a:effectRef idx="0"/>
          <a:fontRef idx="minor"/>
        </p:style>
        <p:txBody>
          <a:bodyPr lIns="0" rIns="0" tIns="0" bIns="0" anchor="t">
            <a:noAutofit/>
          </a:bodyPr>
          <a:p>
            <a:pPr>
              <a:lnSpc>
                <a:spcPts val="2299"/>
              </a:lnSpc>
              <a:tabLst>
                <a:tab algn="l" pos="0"/>
              </a:tabLst>
            </a:pPr>
            <a:r>
              <a:rPr b="0" lang="en-US" sz="1400" strike="noStrike" u="none">
                <a:solidFill>
                  <a:srgbClr val="ffffff"/>
                </a:solidFill>
                <a:uFillTx/>
                <a:latin typeface="DM Sans"/>
                <a:ea typeface="DM Sans"/>
              </a:rPr>
              <a:t>Mise en place de l'application sur le service web hébergé dans la machine virtuelle Linux.</a:t>
            </a:r>
            <a:endParaRPr b="0" lang="fr-FR" sz="1400" strike="noStrike" u="none">
              <a:solidFill>
                <a:srgbClr val="ffffff"/>
              </a:solidFill>
              <a:uFillTx/>
              <a:latin typeface="Arial"/>
            </a:endParaRPr>
          </a:p>
        </p:txBody>
      </p:sp>
      <p:pic>
        <p:nvPicPr>
          <p:cNvPr id="64" name="Image 3" descr="preencoded.png"/>
          <p:cNvPicPr/>
          <p:nvPr/>
        </p:nvPicPr>
        <p:blipFill>
          <a:blip r:embed="rId5"/>
          <a:stretch/>
        </p:blipFill>
        <p:spPr>
          <a:xfrm>
            <a:off x="769320" y="2941200"/>
            <a:ext cx="916200" cy="1363320"/>
          </a:xfrm>
          <a:prstGeom prst="rect">
            <a:avLst/>
          </a:prstGeom>
          <a:noFill/>
          <a:ln w="0">
            <a:noFill/>
          </a:ln>
        </p:spPr>
      </p:pic>
      <p:sp>
        <p:nvSpPr>
          <p:cNvPr id="65" name="Text 7"/>
          <p:cNvSpPr/>
          <p:nvPr/>
        </p:nvSpPr>
        <p:spPr>
          <a:xfrm>
            <a:off x="1869480" y="2980800"/>
            <a:ext cx="3691080" cy="299880"/>
          </a:xfrm>
          <a:prstGeom prst="rect">
            <a:avLst/>
          </a:prstGeom>
          <a:noFill/>
          <a:ln w="0">
            <a:noFill/>
          </a:ln>
        </p:spPr>
        <p:style>
          <a:lnRef idx="0"/>
          <a:fillRef idx="0"/>
          <a:effectRef idx="0"/>
          <a:fontRef idx="minor"/>
        </p:style>
        <p:txBody>
          <a:bodyPr wrap="none" lIns="0" rIns="0" tIns="0" bIns="0" anchor="t">
            <a:noAutofit/>
          </a:bodyPr>
          <a:p>
            <a:pPr>
              <a:lnSpc>
                <a:spcPts val="2350"/>
              </a:lnSpc>
              <a:tabLst>
                <a:tab algn="l" pos="0"/>
              </a:tabLst>
            </a:pPr>
            <a:r>
              <a:rPr b="0" lang="en-US" sz="1850" strike="noStrike" u="none">
                <a:solidFill>
                  <a:srgbClr val="ffffff"/>
                </a:solidFill>
                <a:uFillTx/>
                <a:latin typeface="PT Serif"/>
                <a:ea typeface="PT Serif"/>
              </a:rPr>
              <a:t>Préparation de la Base de Données</a:t>
            </a:r>
            <a:endParaRPr b="0" lang="fr-FR" sz="1850" strike="noStrike" u="none">
              <a:solidFill>
                <a:srgbClr val="ffffff"/>
              </a:solidFill>
              <a:uFillTx/>
              <a:latin typeface="Arial"/>
            </a:endParaRPr>
          </a:p>
        </p:txBody>
      </p:sp>
      <p:sp>
        <p:nvSpPr>
          <p:cNvPr id="66" name="Text 8"/>
          <p:cNvSpPr/>
          <p:nvPr/>
        </p:nvSpPr>
        <p:spPr>
          <a:xfrm>
            <a:off x="1869480" y="3319560"/>
            <a:ext cx="12062520" cy="586080"/>
          </a:xfrm>
          <a:prstGeom prst="rect">
            <a:avLst/>
          </a:prstGeom>
          <a:noFill/>
          <a:ln w="0">
            <a:noFill/>
          </a:ln>
        </p:spPr>
        <p:style>
          <a:lnRef idx="0"/>
          <a:fillRef idx="0"/>
          <a:effectRef idx="0"/>
          <a:fontRef idx="minor"/>
        </p:style>
        <p:txBody>
          <a:bodyPr lIns="0" rIns="0" tIns="0" bIns="0" anchor="t">
            <a:noAutofit/>
          </a:bodyPr>
          <a:p>
            <a:pPr>
              <a:lnSpc>
                <a:spcPts val="2299"/>
              </a:lnSpc>
              <a:tabLst>
                <a:tab algn="l" pos="0"/>
              </a:tabLst>
            </a:pPr>
            <a:r>
              <a:rPr b="0" lang="en-US" sz="1400" strike="noStrike" u="none">
                <a:solidFill>
                  <a:srgbClr val="ffffff"/>
                </a:solidFill>
                <a:uFillTx/>
                <a:latin typeface="DM Sans"/>
                <a:ea typeface="DM Sans"/>
              </a:rPr>
              <a:t>Initialisation de la base de données avec des données pré-remplies pour les groupes, étudiants et enseignants, afin de faciliter les tests et la démonstration.</a:t>
            </a:r>
            <a:endParaRPr b="0" lang="fr-FR" sz="1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7" name="Text 0"/>
          <p:cNvSpPr/>
          <p:nvPr/>
        </p:nvSpPr>
        <p:spPr>
          <a:xfrm>
            <a:off x="793800" y="532080"/>
            <a:ext cx="9592200" cy="650520"/>
          </a:xfrm>
          <a:prstGeom prst="rect">
            <a:avLst/>
          </a:prstGeom>
          <a:noFill/>
          <a:ln w="0">
            <a:noFill/>
          </a:ln>
        </p:spPr>
        <p:style>
          <a:lnRef idx="0"/>
          <a:fillRef idx="0"/>
          <a:effectRef idx="0"/>
          <a:fontRef idx="minor"/>
        </p:style>
        <p:txBody>
          <a:bodyPr wrap="none" lIns="0" rIns="0" tIns="0" bIns="0" anchor="t">
            <a:noAutofit/>
          </a:bodyPr>
          <a:p>
            <a:pPr>
              <a:lnSpc>
                <a:spcPts val="5100"/>
              </a:lnSpc>
              <a:tabLst>
                <a:tab algn="l" pos="0"/>
              </a:tabLst>
            </a:pPr>
            <a:r>
              <a:rPr b="0" lang="en-US" sz="4100" strike="noStrike" u="none">
                <a:solidFill>
                  <a:srgbClr val="ff8000"/>
                </a:solidFill>
                <a:uFillTx/>
                <a:latin typeface="PT Serif"/>
                <a:ea typeface="PT Serif"/>
              </a:rPr>
              <a:t>Fonctionnalités de l'Application Web</a:t>
            </a:r>
            <a:endParaRPr b="0" lang="fr-FR" sz="4100" strike="noStrike" u="none">
              <a:solidFill>
                <a:srgbClr val="ffffff"/>
              </a:solidFill>
              <a:uFillTx/>
              <a:latin typeface="Arial"/>
            </a:endParaRPr>
          </a:p>
        </p:txBody>
      </p:sp>
      <p:sp>
        <p:nvSpPr>
          <p:cNvPr id="68" name="Shape 1"/>
          <p:cNvSpPr/>
          <p:nvPr/>
        </p:nvSpPr>
        <p:spPr>
          <a:xfrm>
            <a:off x="793800" y="2408040"/>
            <a:ext cx="445680" cy="445680"/>
          </a:xfrm>
          <a:prstGeom prst="roundRect">
            <a:avLst>
              <a:gd name="adj" fmla="val 6668"/>
            </a:avLst>
          </a:prstGeom>
          <a:solidFill>
            <a:srgbClr val="ff8000"/>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ffffff"/>
              </a:solidFill>
              <a:uFillTx/>
              <a:latin typeface="Arial"/>
            </a:endParaRPr>
          </a:p>
        </p:txBody>
      </p:sp>
      <p:sp>
        <p:nvSpPr>
          <p:cNvPr id="69" name="Text 2"/>
          <p:cNvSpPr/>
          <p:nvPr/>
        </p:nvSpPr>
        <p:spPr>
          <a:xfrm>
            <a:off x="1438560" y="2476440"/>
            <a:ext cx="2604240" cy="325080"/>
          </a:xfrm>
          <a:prstGeom prst="rect">
            <a:avLst/>
          </a:prstGeom>
          <a:noFill/>
          <a:ln w="0">
            <a:noFill/>
          </a:ln>
        </p:spPr>
        <p:style>
          <a:lnRef idx="0"/>
          <a:fillRef idx="0"/>
          <a:effectRef idx="0"/>
          <a:fontRef idx="minor"/>
        </p:style>
        <p:txBody>
          <a:bodyPr wrap="none" lIns="0" rIns="0" tIns="0" bIns="0" anchor="t">
            <a:noAutofit/>
          </a:bodyPr>
          <a:p>
            <a:pPr>
              <a:lnSpc>
                <a:spcPts val="2551"/>
              </a:lnSpc>
              <a:tabLst>
                <a:tab algn="l" pos="0"/>
              </a:tabLst>
            </a:pPr>
            <a:r>
              <a:rPr b="0" lang="en-US" sz="2050" strike="noStrike" u="none">
                <a:solidFill>
                  <a:srgbClr val="ff8000"/>
                </a:solidFill>
                <a:uFillTx/>
                <a:latin typeface="PT Serif"/>
                <a:ea typeface="PT Serif"/>
              </a:rPr>
              <a:t>Saisie des Absences</a:t>
            </a:r>
            <a:endParaRPr b="0" lang="fr-FR" sz="2050" strike="noStrike" u="none">
              <a:solidFill>
                <a:srgbClr val="ffffff"/>
              </a:solidFill>
              <a:uFillTx/>
              <a:latin typeface="Arial"/>
            </a:endParaRPr>
          </a:p>
        </p:txBody>
      </p:sp>
      <p:sp>
        <p:nvSpPr>
          <p:cNvPr id="70" name="Text 3"/>
          <p:cNvSpPr/>
          <p:nvPr/>
        </p:nvSpPr>
        <p:spPr>
          <a:xfrm>
            <a:off x="1438560" y="3065040"/>
            <a:ext cx="5751720" cy="1269360"/>
          </a:xfrm>
          <a:prstGeom prst="rect">
            <a:avLst/>
          </a:prstGeom>
          <a:noFill/>
          <a:ln w="0">
            <a:noFill/>
          </a:ln>
        </p:spPr>
        <p:style>
          <a:lnRef idx="0"/>
          <a:fillRef idx="0"/>
          <a:effectRef idx="0"/>
          <a:fontRef idx="minor"/>
        </p:style>
        <p:txBody>
          <a:bodyPr lIns="0" rIns="0" tIns="0" bIns="0" anchor="t">
            <a:noAutofit/>
          </a:bodyPr>
          <a:p>
            <a:pPr>
              <a:lnSpc>
                <a:spcPts val="2500"/>
              </a:lnSpc>
              <a:tabLst>
                <a:tab algn="l" pos="0"/>
              </a:tabLst>
            </a:pPr>
            <a:r>
              <a:rPr b="0" lang="en-US" sz="1550" strike="noStrike" u="none">
                <a:solidFill>
                  <a:srgbClr val="ffffff"/>
                </a:solidFill>
                <a:uFillTx/>
                <a:latin typeface="DM Sans"/>
                <a:ea typeface="DM Sans"/>
              </a:rPr>
              <a:t>Les gestionnaires pourront saisir de nouveaux cours et les absences correspondantes directement via l'interface.</a:t>
            </a:r>
            <a:endParaRPr b="0" lang="fr-FR" sz="1550" strike="noStrike" u="none">
              <a:solidFill>
                <a:srgbClr val="ffffff"/>
              </a:solidFill>
              <a:uFillTx/>
              <a:latin typeface="Arial"/>
            </a:endParaRPr>
          </a:p>
        </p:txBody>
      </p:sp>
      <p:sp>
        <p:nvSpPr>
          <p:cNvPr id="71" name="Shape 4"/>
          <p:cNvSpPr/>
          <p:nvPr/>
        </p:nvSpPr>
        <p:spPr>
          <a:xfrm>
            <a:off x="7439040" y="1940040"/>
            <a:ext cx="445680" cy="445680"/>
          </a:xfrm>
          <a:prstGeom prst="roundRect">
            <a:avLst>
              <a:gd name="adj" fmla="val 6668"/>
            </a:avLst>
          </a:prstGeom>
          <a:solidFill>
            <a:srgbClr val="ff8000"/>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ffffff"/>
              </a:solidFill>
              <a:uFillTx/>
              <a:latin typeface="Arial"/>
            </a:endParaRPr>
          </a:p>
        </p:txBody>
      </p:sp>
      <p:sp>
        <p:nvSpPr>
          <p:cNvPr id="72" name="Text 5"/>
          <p:cNvSpPr/>
          <p:nvPr/>
        </p:nvSpPr>
        <p:spPr>
          <a:xfrm>
            <a:off x="8084160" y="2008440"/>
            <a:ext cx="2733840" cy="325080"/>
          </a:xfrm>
          <a:prstGeom prst="rect">
            <a:avLst/>
          </a:prstGeom>
          <a:noFill/>
          <a:ln w="0">
            <a:noFill/>
          </a:ln>
        </p:spPr>
        <p:style>
          <a:lnRef idx="0"/>
          <a:fillRef idx="0"/>
          <a:effectRef idx="0"/>
          <a:fontRef idx="minor"/>
        </p:style>
        <p:txBody>
          <a:bodyPr wrap="none" lIns="0" rIns="0" tIns="0" bIns="0" anchor="t">
            <a:noAutofit/>
          </a:bodyPr>
          <a:p>
            <a:pPr>
              <a:lnSpc>
                <a:spcPts val="2551"/>
              </a:lnSpc>
              <a:tabLst>
                <a:tab algn="l" pos="0"/>
              </a:tabLst>
            </a:pPr>
            <a:r>
              <a:rPr b="0" lang="en-US" sz="2050" strike="noStrike" u="none">
                <a:solidFill>
                  <a:srgbClr val="ff8000"/>
                </a:solidFill>
                <a:uFillTx/>
                <a:latin typeface="PT Serif"/>
                <a:ea typeface="PT Serif"/>
              </a:rPr>
              <a:t>Gestion des Justificatifs</a:t>
            </a:r>
            <a:endParaRPr b="0" lang="fr-FR" sz="2050" strike="noStrike" u="none">
              <a:solidFill>
                <a:srgbClr val="ffffff"/>
              </a:solidFill>
              <a:uFillTx/>
              <a:latin typeface="Arial"/>
            </a:endParaRPr>
          </a:p>
        </p:txBody>
      </p:sp>
      <p:sp>
        <p:nvSpPr>
          <p:cNvPr id="73" name="Text 6"/>
          <p:cNvSpPr/>
          <p:nvPr/>
        </p:nvSpPr>
        <p:spPr>
          <a:xfrm>
            <a:off x="8084160" y="2453040"/>
            <a:ext cx="5752080" cy="951840"/>
          </a:xfrm>
          <a:prstGeom prst="rect">
            <a:avLst/>
          </a:prstGeom>
          <a:noFill/>
          <a:ln w="0">
            <a:noFill/>
          </a:ln>
        </p:spPr>
        <p:style>
          <a:lnRef idx="0"/>
          <a:fillRef idx="0"/>
          <a:effectRef idx="0"/>
          <a:fontRef idx="minor"/>
        </p:style>
        <p:txBody>
          <a:bodyPr lIns="0" rIns="0" tIns="0" bIns="0" anchor="t">
            <a:noAutofit/>
          </a:bodyPr>
          <a:p>
            <a:pPr>
              <a:lnSpc>
                <a:spcPts val="2500"/>
              </a:lnSpc>
              <a:tabLst>
                <a:tab algn="l" pos="0"/>
              </a:tabLst>
            </a:pPr>
            <a:r>
              <a:rPr b="0" lang="en-US" sz="1550" strike="noStrike" u="none">
                <a:solidFill>
                  <a:srgbClr val="ffffff"/>
                </a:solidFill>
                <a:uFillTx/>
                <a:latin typeface="DM Sans"/>
                <a:ea typeface="DM Sans"/>
              </a:rPr>
              <a:t>Le système offre la possibilité de valider les absences et d'insérer des justificatifs associés. </a:t>
            </a:r>
            <a:endParaRPr b="0" lang="fr-FR" sz="1550" strike="noStrike" u="none">
              <a:solidFill>
                <a:srgbClr val="ffffff"/>
              </a:solidFill>
              <a:uFillTx/>
              <a:latin typeface="Arial"/>
            </a:endParaRPr>
          </a:p>
        </p:txBody>
      </p:sp>
      <p:sp>
        <p:nvSpPr>
          <p:cNvPr id="74" name="Shape 10"/>
          <p:cNvSpPr/>
          <p:nvPr/>
        </p:nvSpPr>
        <p:spPr>
          <a:xfrm>
            <a:off x="7439040" y="3688200"/>
            <a:ext cx="445680" cy="445680"/>
          </a:xfrm>
          <a:prstGeom prst="roundRect">
            <a:avLst>
              <a:gd name="adj" fmla="val 6668"/>
            </a:avLst>
          </a:prstGeom>
          <a:solidFill>
            <a:srgbClr val="ff8000"/>
          </a:solidFill>
          <a:ln w="0">
            <a:noFill/>
          </a:ln>
        </p:spPr>
        <p:style>
          <a:lnRef idx="0"/>
          <a:fillRef idx="0"/>
          <a:effectRef idx="0"/>
          <a:fontRef idx="minor"/>
        </p:style>
        <p:txBody>
          <a:bodyPr lIns="90000" rIns="90000" tIns="45000" bIns="45000" anchor="t">
            <a:noAutofit/>
          </a:bodyPr>
          <a:p>
            <a:pPr>
              <a:lnSpc>
                <a:spcPct val="100000"/>
              </a:lnSpc>
            </a:pPr>
            <a:endParaRPr b="0" lang="fr-FR" sz="1800" strike="noStrike" u="none">
              <a:solidFill>
                <a:srgbClr val="ffffff"/>
              </a:solidFill>
              <a:uFillTx/>
              <a:latin typeface="Arial"/>
            </a:endParaRPr>
          </a:p>
        </p:txBody>
      </p:sp>
      <p:sp>
        <p:nvSpPr>
          <p:cNvPr id="75" name="Text 11"/>
          <p:cNvSpPr/>
          <p:nvPr/>
        </p:nvSpPr>
        <p:spPr>
          <a:xfrm>
            <a:off x="8084160" y="3756240"/>
            <a:ext cx="2747880" cy="325080"/>
          </a:xfrm>
          <a:prstGeom prst="rect">
            <a:avLst/>
          </a:prstGeom>
          <a:noFill/>
          <a:ln w="0">
            <a:noFill/>
          </a:ln>
        </p:spPr>
        <p:style>
          <a:lnRef idx="0"/>
          <a:fillRef idx="0"/>
          <a:effectRef idx="0"/>
          <a:fontRef idx="minor"/>
        </p:style>
        <p:txBody>
          <a:bodyPr wrap="none" lIns="0" rIns="0" tIns="0" bIns="0" anchor="t">
            <a:noAutofit/>
          </a:bodyPr>
          <a:p>
            <a:pPr>
              <a:lnSpc>
                <a:spcPts val="2551"/>
              </a:lnSpc>
              <a:tabLst>
                <a:tab algn="l" pos="0"/>
              </a:tabLst>
            </a:pPr>
            <a:r>
              <a:rPr b="0" lang="en-US" sz="2050" strike="noStrike" u="none">
                <a:solidFill>
                  <a:srgbClr val="ff8000"/>
                </a:solidFill>
                <a:uFillTx/>
                <a:latin typeface="PT Serif"/>
                <a:ea typeface="PT Serif"/>
              </a:rPr>
              <a:t>Génération de listes d’absences</a:t>
            </a:r>
            <a:endParaRPr b="0" lang="fr-FR" sz="2050" strike="noStrike" u="none">
              <a:solidFill>
                <a:srgbClr val="ffffff"/>
              </a:solidFill>
              <a:uFillTx/>
              <a:latin typeface="Arial"/>
            </a:endParaRPr>
          </a:p>
        </p:txBody>
      </p:sp>
      <p:sp>
        <p:nvSpPr>
          <p:cNvPr id="76" name="Text 12"/>
          <p:cNvSpPr/>
          <p:nvPr/>
        </p:nvSpPr>
        <p:spPr>
          <a:xfrm>
            <a:off x="8084160" y="4200840"/>
            <a:ext cx="5752080" cy="1269360"/>
          </a:xfrm>
          <a:prstGeom prst="rect">
            <a:avLst/>
          </a:prstGeom>
          <a:noFill/>
          <a:ln w="0">
            <a:noFill/>
          </a:ln>
        </p:spPr>
        <p:style>
          <a:lnRef idx="0"/>
          <a:fillRef idx="0"/>
          <a:effectRef idx="0"/>
          <a:fontRef idx="minor"/>
        </p:style>
        <p:txBody>
          <a:bodyPr lIns="0" rIns="0" tIns="0" bIns="0" anchor="t">
            <a:noAutofit/>
          </a:bodyPr>
          <a:p>
            <a:pPr>
              <a:lnSpc>
                <a:spcPts val="2500"/>
              </a:lnSpc>
              <a:tabLst>
                <a:tab algn="l" pos="0"/>
              </a:tabLst>
            </a:pPr>
            <a:r>
              <a:rPr b="0" lang="en-US" sz="1550" strike="noStrike" u="none">
                <a:solidFill>
                  <a:srgbClr val="ffffff"/>
                </a:solidFill>
                <a:uFillTx/>
                <a:latin typeface="DM Sans"/>
                <a:ea typeface="DM Sans"/>
              </a:rPr>
              <a:t>Le système pourra générer des fiches de liste des absences par cours et des listes d'absences par étudiant. </a:t>
            </a:r>
            <a:endParaRPr b="0" lang="fr-FR" sz="1550" strike="noStrike" u="none">
              <a:solidFill>
                <a:srgbClr val="ffffff"/>
              </a:solidFill>
              <a:uFillTx/>
              <a:latin typeface="Arial"/>
            </a:endParaRPr>
          </a:p>
        </p:txBody>
      </p:sp>
      <p:pic>
        <p:nvPicPr>
          <p:cNvPr id="77" name="" descr=""/>
          <p:cNvPicPr/>
          <p:nvPr/>
        </p:nvPicPr>
        <p:blipFill>
          <a:blip r:embed="rId2"/>
          <a:stretch/>
        </p:blipFill>
        <p:spPr>
          <a:xfrm>
            <a:off x="4761720" y="5154480"/>
            <a:ext cx="3112920" cy="2813400"/>
          </a:xfrm>
          <a:prstGeom prst="rect">
            <a:avLst/>
          </a:prstGeom>
          <a:noFill/>
          <a:ln w="0">
            <a:noFill/>
          </a:ln>
        </p:spPr>
      </p:pic>
      <p:pic>
        <p:nvPicPr>
          <p:cNvPr id="78" name="" descr=""/>
          <p:cNvPicPr/>
          <p:nvPr/>
        </p:nvPicPr>
        <p:blipFill>
          <a:blip r:embed="rId3"/>
          <a:stretch/>
        </p:blipFill>
        <p:spPr>
          <a:xfrm>
            <a:off x="9135360" y="4943880"/>
            <a:ext cx="2421360" cy="3183840"/>
          </a:xfrm>
          <a:prstGeom prst="rect">
            <a:avLst/>
          </a:prstGeom>
          <a:noFill/>
          <a:ln w="0">
            <a:noFill/>
          </a:ln>
        </p:spPr>
      </p:pic>
      <p:pic>
        <p:nvPicPr>
          <p:cNvPr id="79" name="" descr=""/>
          <p:cNvPicPr/>
          <p:nvPr/>
        </p:nvPicPr>
        <p:blipFill>
          <a:blip r:embed="rId4"/>
          <a:stretch/>
        </p:blipFill>
        <p:spPr>
          <a:xfrm>
            <a:off x="358920" y="4934520"/>
            <a:ext cx="3976560" cy="312012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80" name="Text 13"/>
          <p:cNvSpPr/>
          <p:nvPr/>
        </p:nvSpPr>
        <p:spPr>
          <a:xfrm>
            <a:off x="2313720" y="3507480"/>
            <a:ext cx="10369440" cy="1347480"/>
          </a:xfrm>
          <a:prstGeom prst="rect">
            <a:avLst/>
          </a:prstGeom>
          <a:noFill/>
          <a:ln w="0">
            <a:noFill/>
          </a:ln>
        </p:spPr>
        <p:style>
          <a:lnRef idx="0"/>
          <a:fillRef idx="0"/>
          <a:effectRef idx="0"/>
          <a:fontRef idx="minor"/>
        </p:style>
        <p:txBody>
          <a:bodyPr wrap="none" lIns="0" rIns="0" tIns="0" bIns="0" anchor="t">
            <a:noAutofit/>
          </a:bodyPr>
          <a:p>
            <a:pPr algn="ctr">
              <a:lnSpc>
                <a:spcPts val="5100"/>
              </a:lnSpc>
              <a:tabLst>
                <a:tab algn="l" pos="0"/>
              </a:tabLst>
            </a:pPr>
            <a:r>
              <a:rPr b="0" lang="en-US" sz="6000" strike="noStrike" u="none">
                <a:solidFill>
                  <a:srgbClr val="ff8000"/>
                </a:solidFill>
                <a:uFillTx/>
                <a:latin typeface="PT Serif"/>
                <a:ea typeface="PT Serif"/>
              </a:rPr>
              <a:t>Merci pour votre écoute !</a:t>
            </a:r>
            <a:endParaRPr b="0" lang="fr-FR" sz="6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146</TotalTime>
  <Application>LibreOffice/24.8.7.2$Windows_X86_64 LibreOffice_project/e07d0a63a46349d29051da79b1fde8160bab2a89</Application>
  <AppVersion>15.0000</AppVersion>
  <Words>0</Words>
  <Paragraphs>0</Paragraphs>
  <Company>PptxGenJS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2025-06-17T17:00:19Z</dcterms:created>
  <dc:creator>PptxGenJS</dc:creator>
  <dc:description/>
  <dc:language>fr-FR</dc:language>
  <cp:lastModifiedBy/>
  <dcterms:modified xsi:type="dcterms:W3CDTF">2025-06-19T17:41:14Z</dcterms:modified>
  <cp:revision>20</cp:revision>
  <dc:subject>PptxGenJS Presentation</dc:subject>
  <dc:title>PptxGenJS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8</vt:i4>
  </property>
  <property fmtid="{D5CDD505-2E9C-101B-9397-08002B2CF9AE}" pid="3" name="PresentationFormat">
    <vt:lpwstr>On-screen Show (16:9)</vt:lpwstr>
  </property>
  <property fmtid="{D5CDD505-2E9C-101B-9397-08002B2CF9AE}" pid="4" name="Slides">
    <vt:i4>8</vt:i4>
  </property>
</Properties>
</file>