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08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3A285-0588-491F-940E-4B2E36B35DBA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DB5C427-09BD-46B4-A9C7-D8C212CB9E8F}">
      <dgm:prSet phldrT="[Texto]"/>
      <dgm:spPr/>
      <dgm:t>
        <a:bodyPr/>
        <a:lstStyle/>
        <a:p>
          <a:r>
            <a:rPr lang="pt-BR" dirty="0"/>
            <a:t>Ferramentas de Software</a:t>
          </a:r>
        </a:p>
      </dgm:t>
    </dgm:pt>
    <dgm:pt modelId="{693781D1-3549-43E2-930B-5BBD10A3E9DF}" type="parTrans" cxnId="{64B83944-7335-4367-AAA7-40E128EDEE21}">
      <dgm:prSet/>
      <dgm:spPr/>
      <dgm:t>
        <a:bodyPr/>
        <a:lstStyle/>
        <a:p>
          <a:endParaRPr lang="pt-BR"/>
        </a:p>
      </dgm:t>
    </dgm:pt>
    <dgm:pt modelId="{A195EFE3-EF2A-45B8-B7AE-ECD90FCC44C5}" type="sibTrans" cxnId="{64B83944-7335-4367-AAA7-40E128EDEE21}">
      <dgm:prSet/>
      <dgm:spPr/>
      <dgm:t>
        <a:bodyPr/>
        <a:lstStyle/>
        <a:p>
          <a:endParaRPr lang="pt-BR"/>
        </a:p>
      </dgm:t>
    </dgm:pt>
    <dgm:pt modelId="{E833BAC5-76E8-4C47-94DD-2D23349DE9ED}">
      <dgm:prSet phldrT="[Texto]"/>
      <dgm:spPr/>
      <dgm:t>
        <a:bodyPr/>
        <a:lstStyle/>
        <a:p>
          <a:r>
            <a:rPr lang="pt-BR" dirty="0"/>
            <a:t>Comunicação Serial</a:t>
          </a:r>
        </a:p>
      </dgm:t>
    </dgm:pt>
    <dgm:pt modelId="{25B8ACC4-4F45-4711-A1BB-20BFC8D5C19C}" type="parTrans" cxnId="{8BCE6ADE-5743-49D2-80DD-C5E8EF662282}">
      <dgm:prSet/>
      <dgm:spPr/>
      <dgm:t>
        <a:bodyPr/>
        <a:lstStyle/>
        <a:p>
          <a:endParaRPr lang="pt-BR"/>
        </a:p>
      </dgm:t>
    </dgm:pt>
    <dgm:pt modelId="{17FEA55B-FA21-48F6-96D6-8658E2BC24B6}" type="sibTrans" cxnId="{8BCE6ADE-5743-49D2-80DD-C5E8EF662282}">
      <dgm:prSet/>
      <dgm:spPr/>
      <dgm:t>
        <a:bodyPr/>
        <a:lstStyle/>
        <a:p>
          <a:endParaRPr lang="pt-BR"/>
        </a:p>
      </dgm:t>
    </dgm:pt>
    <dgm:pt modelId="{CD02979D-B15F-4C2D-A7F2-9499515C48CD}">
      <dgm:prSet phldrT="[Texto]"/>
      <dgm:spPr/>
      <dgm:t>
        <a:bodyPr/>
        <a:lstStyle/>
        <a:p>
          <a:r>
            <a:rPr lang="pt-BR" dirty="0"/>
            <a:t>Rastreamento de Objetos</a:t>
          </a:r>
        </a:p>
      </dgm:t>
    </dgm:pt>
    <dgm:pt modelId="{6D05EC96-7F3B-40D0-A014-19DB6A9FC656}" type="parTrans" cxnId="{15F20DD8-D3AA-4C37-9274-EE61ADB7661F}">
      <dgm:prSet/>
      <dgm:spPr/>
      <dgm:t>
        <a:bodyPr/>
        <a:lstStyle/>
        <a:p>
          <a:endParaRPr lang="pt-BR"/>
        </a:p>
      </dgm:t>
    </dgm:pt>
    <dgm:pt modelId="{D3E130B2-A2C9-4F0F-872F-82F891359AF4}" type="sibTrans" cxnId="{15F20DD8-D3AA-4C37-9274-EE61ADB7661F}">
      <dgm:prSet/>
      <dgm:spPr/>
      <dgm:t>
        <a:bodyPr/>
        <a:lstStyle/>
        <a:p>
          <a:endParaRPr lang="pt-BR"/>
        </a:p>
      </dgm:t>
    </dgm:pt>
    <dgm:pt modelId="{FB04545F-90A8-4432-B657-9C1AA212FF1F}">
      <dgm:prSet phldrT="[Texto]"/>
      <dgm:spPr/>
      <dgm:t>
        <a:bodyPr/>
        <a:lstStyle/>
        <a:p>
          <a:r>
            <a:rPr lang="pt-BR" dirty="0"/>
            <a:t>Projeto de Controle</a:t>
          </a:r>
        </a:p>
      </dgm:t>
    </dgm:pt>
    <dgm:pt modelId="{0CCD6EBA-0329-4B6E-BDD8-F45EBC20FF2E}" type="parTrans" cxnId="{16445F5D-0FB8-4F40-BE91-82E2227BE98E}">
      <dgm:prSet/>
      <dgm:spPr/>
      <dgm:t>
        <a:bodyPr/>
        <a:lstStyle/>
        <a:p>
          <a:endParaRPr lang="pt-BR"/>
        </a:p>
      </dgm:t>
    </dgm:pt>
    <dgm:pt modelId="{5BC30DE3-F9D6-495A-A319-95C3F92C78A4}" type="sibTrans" cxnId="{16445F5D-0FB8-4F40-BE91-82E2227BE98E}">
      <dgm:prSet/>
      <dgm:spPr/>
      <dgm:t>
        <a:bodyPr/>
        <a:lstStyle/>
        <a:p>
          <a:endParaRPr lang="pt-BR"/>
        </a:p>
      </dgm:t>
    </dgm:pt>
    <dgm:pt modelId="{D1CAC90A-7D2E-4D6E-B0F3-550D2BDC4108}">
      <dgm:prSet phldrT="[Texto]"/>
      <dgm:spPr/>
      <dgm:t>
        <a:bodyPr/>
        <a:lstStyle/>
        <a:p>
          <a:r>
            <a:rPr lang="pt-BR" dirty="0"/>
            <a:t>Tratamento dos Dados</a:t>
          </a:r>
        </a:p>
      </dgm:t>
    </dgm:pt>
    <dgm:pt modelId="{F36A2836-C57D-46E9-982F-BF3C7142E344}" type="parTrans" cxnId="{C807AE17-A4F7-4150-8E4D-5E5FC7309549}">
      <dgm:prSet/>
      <dgm:spPr/>
      <dgm:t>
        <a:bodyPr/>
        <a:lstStyle/>
        <a:p>
          <a:endParaRPr lang="pt-BR"/>
        </a:p>
      </dgm:t>
    </dgm:pt>
    <dgm:pt modelId="{318743A3-C3EA-4998-89F8-BC88C388923C}" type="sibTrans" cxnId="{C807AE17-A4F7-4150-8E4D-5E5FC7309549}">
      <dgm:prSet/>
      <dgm:spPr/>
      <dgm:t>
        <a:bodyPr/>
        <a:lstStyle/>
        <a:p>
          <a:endParaRPr lang="pt-BR"/>
        </a:p>
      </dgm:t>
    </dgm:pt>
    <dgm:pt modelId="{B19D369B-9037-473F-A2A5-DF261CAC6272}">
      <dgm:prSet phldrT="[Texto]"/>
      <dgm:spPr/>
      <dgm:t>
        <a:bodyPr/>
        <a:lstStyle/>
        <a:p>
          <a:r>
            <a:rPr lang="pt-BR" dirty="0"/>
            <a:t>Identificação do Sistema</a:t>
          </a:r>
        </a:p>
      </dgm:t>
    </dgm:pt>
    <dgm:pt modelId="{C1F38CE4-6B28-466D-9538-BC892EAC2225}" type="parTrans" cxnId="{0F66277D-9CE4-46FE-9E89-0D6BEF7DB876}">
      <dgm:prSet/>
      <dgm:spPr/>
      <dgm:t>
        <a:bodyPr/>
        <a:lstStyle/>
        <a:p>
          <a:endParaRPr lang="pt-BR"/>
        </a:p>
      </dgm:t>
    </dgm:pt>
    <dgm:pt modelId="{67CAF099-A6BF-4975-B330-DD879701CCD0}" type="sibTrans" cxnId="{0F66277D-9CE4-46FE-9E89-0D6BEF7DB876}">
      <dgm:prSet/>
      <dgm:spPr/>
      <dgm:t>
        <a:bodyPr/>
        <a:lstStyle/>
        <a:p>
          <a:endParaRPr lang="pt-BR"/>
        </a:p>
      </dgm:t>
    </dgm:pt>
    <dgm:pt modelId="{963BCDC6-6940-4C6F-A65D-A6DD7173F54A}">
      <dgm:prSet phldrT="[Texto]"/>
      <dgm:spPr/>
      <dgm:t>
        <a:bodyPr/>
        <a:lstStyle/>
        <a:p>
          <a:r>
            <a:rPr lang="pt-BR" dirty="0"/>
            <a:t>Projeto do Controlador</a:t>
          </a:r>
        </a:p>
      </dgm:t>
    </dgm:pt>
    <dgm:pt modelId="{A8FB9A44-3CC1-44C1-BD73-EC422509C513}" type="parTrans" cxnId="{EE6E9DE4-320F-484E-8FA3-55B190635322}">
      <dgm:prSet/>
      <dgm:spPr/>
      <dgm:t>
        <a:bodyPr/>
        <a:lstStyle/>
        <a:p>
          <a:endParaRPr lang="pt-BR"/>
        </a:p>
      </dgm:t>
    </dgm:pt>
    <dgm:pt modelId="{158EB459-82FB-4EE3-B74C-D779479A451F}" type="sibTrans" cxnId="{EE6E9DE4-320F-484E-8FA3-55B190635322}">
      <dgm:prSet/>
      <dgm:spPr/>
      <dgm:t>
        <a:bodyPr/>
        <a:lstStyle/>
        <a:p>
          <a:endParaRPr lang="pt-BR"/>
        </a:p>
      </dgm:t>
    </dgm:pt>
    <dgm:pt modelId="{CE974AD9-CEED-4296-A5C8-A7E2D49EF351}">
      <dgm:prSet/>
      <dgm:spPr/>
      <dgm:t>
        <a:bodyPr/>
        <a:lstStyle/>
        <a:p>
          <a:r>
            <a:rPr lang="pt-BR" dirty="0"/>
            <a:t>Rotinas de Ensaio</a:t>
          </a:r>
        </a:p>
      </dgm:t>
    </dgm:pt>
    <dgm:pt modelId="{0B2E6F77-E219-4397-9DBE-75CABA14BDA5}" type="parTrans" cxnId="{20D57502-6A0E-4BC8-ABC1-E72564281677}">
      <dgm:prSet/>
      <dgm:spPr/>
      <dgm:t>
        <a:bodyPr/>
        <a:lstStyle/>
        <a:p>
          <a:endParaRPr lang="pt-BR"/>
        </a:p>
      </dgm:t>
    </dgm:pt>
    <dgm:pt modelId="{A693D086-C2FE-439E-A270-065BF1ABD566}" type="sibTrans" cxnId="{20D57502-6A0E-4BC8-ABC1-E72564281677}">
      <dgm:prSet/>
      <dgm:spPr/>
      <dgm:t>
        <a:bodyPr/>
        <a:lstStyle/>
        <a:p>
          <a:endParaRPr lang="pt-BR"/>
        </a:p>
      </dgm:t>
    </dgm:pt>
    <dgm:pt modelId="{0BBE9684-B425-4412-8DDD-D33ACFA4E0F5}">
      <dgm:prSet/>
      <dgm:spPr/>
      <dgm:t>
        <a:bodyPr/>
        <a:lstStyle/>
        <a:p>
          <a:r>
            <a:rPr lang="pt-BR" dirty="0"/>
            <a:t>Câmera</a:t>
          </a:r>
        </a:p>
      </dgm:t>
    </dgm:pt>
    <dgm:pt modelId="{D7BF8860-D9F7-4842-8FE9-3DF2EC29CE85}" type="parTrans" cxnId="{D58B4D29-430A-4282-9399-7CEF8DF96576}">
      <dgm:prSet/>
      <dgm:spPr/>
      <dgm:t>
        <a:bodyPr/>
        <a:lstStyle/>
        <a:p>
          <a:endParaRPr lang="pt-BR"/>
        </a:p>
      </dgm:t>
    </dgm:pt>
    <dgm:pt modelId="{8FBC38F7-F3FB-4955-89CD-EBCBCA28FC58}" type="sibTrans" cxnId="{D58B4D29-430A-4282-9399-7CEF8DF96576}">
      <dgm:prSet/>
      <dgm:spPr/>
      <dgm:t>
        <a:bodyPr/>
        <a:lstStyle/>
        <a:p>
          <a:endParaRPr lang="pt-BR"/>
        </a:p>
      </dgm:t>
    </dgm:pt>
    <dgm:pt modelId="{ECCA97F8-748D-4AB4-AE2B-51636F8C3D84}">
      <dgm:prSet/>
      <dgm:spPr/>
      <dgm:t>
        <a:bodyPr/>
        <a:lstStyle/>
        <a:p>
          <a:r>
            <a:rPr lang="pt-BR" dirty="0"/>
            <a:t>Construção da Plataforma</a:t>
          </a:r>
        </a:p>
      </dgm:t>
    </dgm:pt>
    <dgm:pt modelId="{22EA7F09-51BB-4DA8-B817-A6911E7B3AF2}" type="parTrans" cxnId="{D10681A4-8323-4292-AA6F-BF856A8D72A8}">
      <dgm:prSet/>
      <dgm:spPr/>
      <dgm:t>
        <a:bodyPr/>
        <a:lstStyle/>
        <a:p>
          <a:endParaRPr lang="pt-BR"/>
        </a:p>
      </dgm:t>
    </dgm:pt>
    <dgm:pt modelId="{03B1B454-17EB-45FF-B18D-F5D0CF1EDA33}" type="sibTrans" cxnId="{D10681A4-8323-4292-AA6F-BF856A8D72A8}">
      <dgm:prSet/>
      <dgm:spPr/>
      <dgm:t>
        <a:bodyPr/>
        <a:lstStyle/>
        <a:p>
          <a:endParaRPr lang="pt-BR"/>
        </a:p>
      </dgm:t>
    </dgm:pt>
    <dgm:pt modelId="{1DBB90D2-8536-4440-B812-A5623308E931}">
      <dgm:prSet/>
      <dgm:spPr/>
      <dgm:t>
        <a:bodyPr/>
        <a:lstStyle/>
        <a:p>
          <a:r>
            <a:rPr lang="pt-BR" dirty="0"/>
            <a:t>Base Pan-Tilt</a:t>
          </a:r>
        </a:p>
      </dgm:t>
    </dgm:pt>
    <dgm:pt modelId="{B6F237EB-7E2D-49AA-94B0-6971D42D312D}" type="parTrans" cxnId="{9C752699-E0D8-4A9A-89D4-FEF2EF16A114}">
      <dgm:prSet/>
      <dgm:spPr/>
      <dgm:t>
        <a:bodyPr/>
        <a:lstStyle/>
        <a:p>
          <a:endParaRPr lang="pt-BR"/>
        </a:p>
      </dgm:t>
    </dgm:pt>
    <dgm:pt modelId="{05A2C9BA-A05D-4295-9764-80C88AC8C5C6}" type="sibTrans" cxnId="{9C752699-E0D8-4A9A-89D4-FEF2EF16A114}">
      <dgm:prSet/>
      <dgm:spPr/>
      <dgm:t>
        <a:bodyPr/>
        <a:lstStyle/>
        <a:p>
          <a:endParaRPr lang="pt-BR"/>
        </a:p>
      </dgm:t>
    </dgm:pt>
    <dgm:pt modelId="{6485ED81-F9CA-408A-8821-287630680132}">
      <dgm:prSet/>
      <dgm:spPr/>
      <dgm:t>
        <a:bodyPr/>
        <a:lstStyle/>
        <a:p>
          <a:r>
            <a:rPr lang="pt-BR" dirty="0"/>
            <a:t>Motores</a:t>
          </a:r>
        </a:p>
      </dgm:t>
    </dgm:pt>
    <dgm:pt modelId="{8D65C624-DDDB-40B5-8ED0-461904F02ACE}" type="parTrans" cxnId="{3FED490F-4887-49A0-8291-9D65EEA42486}">
      <dgm:prSet/>
      <dgm:spPr/>
      <dgm:t>
        <a:bodyPr/>
        <a:lstStyle/>
        <a:p>
          <a:endParaRPr lang="pt-BR"/>
        </a:p>
      </dgm:t>
    </dgm:pt>
    <dgm:pt modelId="{1F5F102C-9347-4A23-9BF6-CA2A6E1B61DA}" type="sibTrans" cxnId="{3FED490F-4887-49A0-8291-9D65EEA42486}">
      <dgm:prSet/>
      <dgm:spPr/>
      <dgm:t>
        <a:bodyPr/>
        <a:lstStyle/>
        <a:p>
          <a:endParaRPr lang="pt-BR"/>
        </a:p>
      </dgm:t>
    </dgm:pt>
    <dgm:pt modelId="{8E6AC077-5235-478B-9B58-4027E0942979}">
      <dgm:prSet/>
      <dgm:spPr/>
      <dgm:t>
        <a:bodyPr/>
        <a:lstStyle/>
        <a:p>
          <a:r>
            <a:rPr lang="pt-BR" dirty="0"/>
            <a:t>Implementação e Validação do Sistema de Controle</a:t>
          </a:r>
        </a:p>
      </dgm:t>
    </dgm:pt>
    <dgm:pt modelId="{642C31CB-4547-4DB0-938C-87EB39B36C31}" type="parTrans" cxnId="{30820FB3-C4F9-4A87-953D-4D77F09C2E4E}">
      <dgm:prSet/>
      <dgm:spPr/>
      <dgm:t>
        <a:bodyPr/>
        <a:lstStyle/>
        <a:p>
          <a:endParaRPr lang="pt-BR"/>
        </a:p>
      </dgm:t>
    </dgm:pt>
    <dgm:pt modelId="{98F7DEA3-4E0C-46C7-AC3D-C221A0BB5288}" type="sibTrans" cxnId="{30820FB3-C4F9-4A87-953D-4D77F09C2E4E}">
      <dgm:prSet/>
      <dgm:spPr/>
      <dgm:t>
        <a:bodyPr/>
        <a:lstStyle/>
        <a:p>
          <a:endParaRPr lang="pt-BR"/>
        </a:p>
      </dgm:t>
    </dgm:pt>
    <dgm:pt modelId="{983E0954-5426-4DA6-ABAE-CB4C7BE27144}">
      <dgm:prSet/>
      <dgm:spPr/>
      <dgm:t>
        <a:bodyPr/>
        <a:lstStyle/>
        <a:p>
          <a:r>
            <a:rPr lang="pt-BR" dirty="0"/>
            <a:t>Processamento e Controladores</a:t>
          </a:r>
        </a:p>
      </dgm:t>
    </dgm:pt>
    <dgm:pt modelId="{720A1BBD-CACD-4DFC-A7A8-B288E46CB718}" type="parTrans" cxnId="{7EFB9DC7-E371-4D3B-B006-61CA643B9073}">
      <dgm:prSet/>
      <dgm:spPr/>
      <dgm:t>
        <a:bodyPr/>
        <a:lstStyle/>
        <a:p>
          <a:endParaRPr lang="pt-BR"/>
        </a:p>
      </dgm:t>
    </dgm:pt>
    <dgm:pt modelId="{6AA9751D-17F6-4838-8244-065E3CF9E719}" type="sibTrans" cxnId="{7EFB9DC7-E371-4D3B-B006-61CA643B9073}">
      <dgm:prSet/>
      <dgm:spPr/>
      <dgm:t>
        <a:bodyPr/>
        <a:lstStyle/>
        <a:p>
          <a:endParaRPr lang="pt-BR"/>
        </a:p>
      </dgm:t>
    </dgm:pt>
    <dgm:pt modelId="{09D08EB1-FDDA-47EE-9C32-82482E7A1667}">
      <dgm:prSet/>
      <dgm:spPr/>
      <dgm:t>
        <a:bodyPr/>
        <a:lstStyle/>
        <a:p>
          <a:r>
            <a:rPr lang="pt-BR" dirty="0"/>
            <a:t>Montagem</a:t>
          </a:r>
        </a:p>
      </dgm:t>
    </dgm:pt>
    <dgm:pt modelId="{FB222F58-D37C-4D07-8CA3-BEED5D6BD592}" type="parTrans" cxnId="{DB915CE0-F663-4F27-8966-15AC9463B840}">
      <dgm:prSet/>
      <dgm:spPr/>
      <dgm:t>
        <a:bodyPr/>
        <a:lstStyle/>
        <a:p>
          <a:endParaRPr lang="pt-BR"/>
        </a:p>
      </dgm:t>
    </dgm:pt>
    <dgm:pt modelId="{F4721D88-B6EB-446A-9DA4-0CEEE1414CA0}" type="sibTrans" cxnId="{DB915CE0-F663-4F27-8966-15AC9463B840}">
      <dgm:prSet/>
      <dgm:spPr/>
      <dgm:t>
        <a:bodyPr/>
        <a:lstStyle/>
        <a:p>
          <a:endParaRPr lang="pt-BR"/>
        </a:p>
      </dgm:t>
    </dgm:pt>
    <dgm:pt modelId="{DA5007DC-9861-4603-9526-D0D88694BFE7}">
      <dgm:prSet/>
      <dgm:spPr/>
      <dgm:t>
        <a:bodyPr/>
        <a:lstStyle/>
        <a:p>
          <a:r>
            <a:rPr lang="pt-BR" dirty="0"/>
            <a:t>Validação do Modelo</a:t>
          </a:r>
        </a:p>
      </dgm:t>
    </dgm:pt>
    <dgm:pt modelId="{B79AFDB3-118D-45DF-9C38-41C7F7D2096C}" type="parTrans" cxnId="{80F07AF3-1008-421A-B937-843BF20B7E57}">
      <dgm:prSet/>
      <dgm:spPr/>
      <dgm:t>
        <a:bodyPr/>
        <a:lstStyle/>
        <a:p>
          <a:endParaRPr lang="pt-BR"/>
        </a:p>
      </dgm:t>
    </dgm:pt>
    <dgm:pt modelId="{DCD7EAE3-B0A7-41FD-9E0D-EF89FFAA1428}" type="sibTrans" cxnId="{80F07AF3-1008-421A-B937-843BF20B7E57}">
      <dgm:prSet/>
      <dgm:spPr/>
      <dgm:t>
        <a:bodyPr/>
        <a:lstStyle/>
        <a:p>
          <a:endParaRPr lang="pt-BR"/>
        </a:p>
      </dgm:t>
    </dgm:pt>
    <dgm:pt modelId="{52413973-0AD0-4122-BD8B-D4C369C4EC22}">
      <dgm:prSet/>
      <dgm:spPr/>
      <dgm:t>
        <a:bodyPr/>
        <a:lstStyle/>
        <a:p>
          <a:r>
            <a:rPr lang="pt-BR" dirty="0"/>
            <a:t>Controle Regulatório</a:t>
          </a:r>
        </a:p>
      </dgm:t>
    </dgm:pt>
    <dgm:pt modelId="{1E7CCAD8-D1EC-417C-83AB-438D29B7F3EB}" type="parTrans" cxnId="{5C4A3A8B-AF57-4FFD-AB8F-FB959059FCD1}">
      <dgm:prSet/>
      <dgm:spPr/>
      <dgm:t>
        <a:bodyPr/>
        <a:lstStyle/>
        <a:p>
          <a:endParaRPr lang="pt-BR"/>
        </a:p>
      </dgm:t>
    </dgm:pt>
    <dgm:pt modelId="{38AFA535-716B-4320-A20A-D81249A832A7}" type="sibTrans" cxnId="{5C4A3A8B-AF57-4FFD-AB8F-FB959059FCD1}">
      <dgm:prSet/>
      <dgm:spPr/>
      <dgm:t>
        <a:bodyPr/>
        <a:lstStyle/>
        <a:p>
          <a:endParaRPr lang="pt-BR"/>
        </a:p>
      </dgm:t>
    </dgm:pt>
    <dgm:pt modelId="{332424DC-0598-439E-893E-635665267CC5}" type="pres">
      <dgm:prSet presAssocID="{74D3A285-0588-491F-940E-4B2E36B35D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79C30-DB29-4D93-AB3E-46866FBD7239}" type="pres">
      <dgm:prSet presAssocID="{ECCA97F8-748D-4AB4-AE2B-51636F8C3D84}" presName="root" presStyleCnt="0"/>
      <dgm:spPr/>
    </dgm:pt>
    <dgm:pt modelId="{A97EE05B-7AC5-44FE-BB7D-0FD542D3B49D}" type="pres">
      <dgm:prSet presAssocID="{ECCA97F8-748D-4AB4-AE2B-51636F8C3D84}" presName="rootComposite" presStyleCnt="0"/>
      <dgm:spPr/>
    </dgm:pt>
    <dgm:pt modelId="{FAD9B536-30FE-4B62-800D-4CF9BCD9DFAC}" type="pres">
      <dgm:prSet presAssocID="{ECCA97F8-748D-4AB4-AE2B-51636F8C3D84}" presName="rootText" presStyleLbl="node1" presStyleIdx="0" presStyleCnt="3"/>
      <dgm:spPr/>
    </dgm:pt>
    <dgm:pt modelId="{BC106317-F367-4740-A60A-1330245875CC}" type="pres">
      <dgm:prSet presAssocID="{ECCA97F8-748D-4AB4-AE2B-51636F8C3D84}" presName="rootConnector" presStyleLbl="node1" presStyleIdx="0" presStyleCnt="3"/>
      <dgm:spPr/>
    </dgm:pt>
    <dgm:pt modelId="{2081B517-2A38-452F-877F-92AC6DDA9C9A}" type="pres">
      <dgm:prSet presAssocID="{ECCA97F8-748D-4AB4-AE2B-51636F8C3D84}" presName="childShape" presStyleCnt="0"/>
      <dgm:spPr/>
    </dgm:pt>
    <dgm:pt modelId="{40D494D0-194F-4BCD-92B3-CAD6DF438A28}" type="pres">
      <dgm:prSet presAssocID="{D7BF8860-D9F7-4842-8FE9-3DF2EC29CE85}" presName="Name13" presStyleLbl="parChTrans1D2" presStyleIdx="0" presStyleCnt="14"/>
      <dgm:spPr/>
    </dgm:pt>
    <dgm:pt modelId="{CAD04D8C-BACE-4B9E-8475-3E8121BC475F}" type="pres">
      <dgm:prSet presAssocID="{0BBE9684-B425-4412-8DDD-D33ACFA4E0F5}" presName="childText" presStyleLbl="bgAcc1" presStyleIdx="0" presStyleCnt="14">
        <dgm:presLayoutVars>
          <dgm:bulletEnabled val="1"/>
        </dgm:presLayoutVars>
      </dgm:prSet>
      <dgm:spPr/>
    </dgm:pt>
    <dgm:pt modelId="{46914CE3-CD3A-4B6F-ACE2-B5F20184552A}" type="pres">
      <dgm:prSet presAssocID="{B6F237EB-7E2D-49AA-94B0-6971D42D312D}" presName="Name13" presStyleLbl="parChTrans1D2" presStyleIdx="1" presStyleCnt="14"/>
      <dgm:spPr/>
    </dgm:pt>
    <dgm:pt modelId="{B12B33DC-C4A5-438B-A98F-1C98C766B440}" type="pres">
      <dgm:prSet presAssocID="{1DBB90D2-8536-4440-B812-A5623308E931}" presName="childText" presStyleLbl="bgAcc1" presStyleIdx="1" presStyleCnt="14">
        <dgm:presLayoutVars>
          <dgm:bulletEnabled val="1"/>
        </dgm:presLayoutVars>
      </dgm:prSet>
      <dgm:spPr/>
    </dgm:pt>
    <dgm:pt modelId="{D44DF93A-E287-41AB-B420-B5B9570C87AB}" type="pres">
      <dgm:prSet presAssocID="{8D65C624-DDDB-40B5-8ED0-461904F02ACE}" presName="Name13" presStyleLbl="parChTrans1D2" presStyleIdx="2" presStyleCnt="14"/>
      <dgm:spPr/>
    </dgm:pt>
    <dgm:pt modelId="{4A005A82-C12E-4748-8A8C-2E6C451808F0}" type="pres">
      <dgm:prSet presAssocID="{6485ED81-F9CA-408A-8821-287630680132}" presName="childText" presStyleLbl="bgAcc1" presStyleIdx="2" presStyleCnt="14">
        <dgm:presLayoutVars>
          <dgm:bulletEnabled val="1"/>
        </dgm:presLayoutVars>
      </dgm:prSet>
      <dgm:spPr/>
    </dgm:pt>
    <dgm:pt modelId="{6868A30E-B03E-456C-9510-EBDD8CC36967}" type="pres">
      <dgm:prSet presAssocID="{720A1BBD-CACD-4DFC-A7A8-B288E46CB718}" presName="Name13" presStyleLbl="parChTrans1D2" presStyleIdx="3" presStyleCnt="14"/>
      <dgm:spPr/>
    </dgm:pt>
    <dgm:pt modelId="{F97E1C85-EC53-4326-B92C-D20877E226D7}" type="pres">
      <dgm:prSet presAssocID="{983E0954-5426-4DA6-ABAE-CB4C7BE27144}" presName="childText" presStyleLbl="bgAcc1" presStyleIdx="3" presStyleCnt="14">
        <dgm:presLayoutVars>
          <dgm:bulletEnabled val="1"/>
        </dgm:presLayoutVars>
      </dgm:prSet>
      <dgm:spPr/>
    </dgm:pt>
    <dgm:pt modelId="{EABF7D09-32C9-459B-9E77-CF13A14140C8}" type="pres">
      <dgm:prSet presAssocID="{FB222F58-D37C-4D07-8CA3-BEED5D6BD592}" presName="Name13" presStyleLbl="parChTrans1D2" presStyleIdx="4" presStyleCnt="14"/>
      <dgm:spPr/>
    </dgm:pt>
    <dgm:pt modelId="{5124625C-2E45-4B14-8672-EC40078C8A53}" type="pres">
      <dgm:prSet presAssocID="{09D08EB1-FDDA-47EE-9C32-82482E7A1667}" presName="childText" presStyleLbl="bgAcc1" presStyleIdx="4" presStyleCnt="14">
        <dgm:presLayoutVars>
          <dgm:bulletEnabled val="1"/>
        </dgm:presLayoutVars>
      </dgm:prSet>
      <dgm:spPr/>
    </dgm:pt>
    <dgm:pt modelId="{42BD64BD-0878-4377-A099-5AA91C604694}" type="pres">
      <dgm:prSet presAssocID="{8DB5C427-09BD-46B4-A9C7-D8C212CB9E8F}" presName="root" presStyleCnt="0"/>
      <dgm:spPr/>
    </dgm:pt>
    <dgm:pt modelId="{F2D0B594-684A-4170-A272-CC9F8071A772}" type="pres">
      <dgm:prSet presAssocID="{8DB5C427-09BD-46B4-A9C7-D8C212CB9E8F}" presName="rootComposite" presStyleCnt="0"/>
      <dgm:spPr/>
    </dgm:pt>
    <dgm:pt modelId="{692DB0ED-40A0-491F-AA1C-5CD88F3402FC}" type="pres">
      <dgm:prSet presAssocID="{8DB5C427-09BD-46B4-A9C7-D8C212CB9E8F}" presName="rootText" presStyleLbl="node1" presStyleIdx="1" presStyleCnt="3"/>
      <dgm:spPr/>
    </dgm:pt>
    <dgm:pt modelId="{EB8F41CE-988A-4181-8D1A-A67401B37C8D}" type="pres">
      <dgm:prSet presAssocID="{8DB5C427-09BD-46B4-A9C7-D8C212CB9E8F}" presName="rootConnector" presStyleLbl="node1" presStyleIdx="1" presStyleCnt="3"/>
      <dgm:spPr/>
    </dgm:pt>
    <dgm:pt modelId="{DEC5E509-C665-40D0-9036-C91D3E742AFD}" type="pres">
      <dgm:prSet presAssocID="{8DB5C427-09BD-46B4-A9C7-D8C212CB9E8F}" presName="childShape" presStyleCnt="0"/>
      <dgm:spPr/>
    </dgm:pt>
    <dgm:pt modelId="{DFEF8D9E-51A0-4C3E-BAD8-1BAA85CDDE29}" type="pres">
      <dgm:prSet presAssocID="{25B8ACC4-4F45-4711-A1BB-20BFC8D5C19C}" presName="Name13" presStyleLbl="parChTrans1D2" presStyleIdx="5" presStyleCnt="14"/>
      <dgm:spPr/>
    </dgm:pt>
    <dgm:pt modelId="{EBDE9B1E-AB23-4473-B833-1410C3A1A781}" type="pres">
      <dgm:prSet presAssocID="{E833BAC5-76E8-4C47-94DD-2D23349DE9ED}" presName="childText" presStyleLbl="bgAcc1" presStyleIdx="5" presStyleCnt="14">
        <dgm:presLayoutVars>
          <dgm:bulletEnabled val="1"/>
        </dgm:presLayoutVars>
      </dgm:prSet>
      <dgm:spPr/>
    </dgm:pt>
    <dgm:pt modelId="{A0EE6237-5D82-451D-90FF-AC0C43EF831E}" type="pres">
      <dgm:prSet presAssocID="{6D05EC96-7F3B-40D0-A014-19DB6A9FC656}" presName="Name13" presStyleLbl="parChTrans1D2" presStyleIdx="6" presStyleCnt="14"/>
      <dgm:spPr/>
    </dgm:pt>
    <dgm:pt modelId="{2DC57CF5-96F0-42DC-9E9C-7949DC16B87C}" type="pres">
      <dgm:prSet presAssocID="{CD02979D-B15F-4C2D-A7F2-9499515C48CD}" presName="childText" presStyleLbl="bgAcc1" presStyleIdx="6" presStyleCnt="14">
        <dgm:presLayoutVars>
          <dgm:bulletEnabled val="1"/>
        </dgm:presLayoutVars>
      </dgm:prSet>
      <dgm:spPr/>
    </dgm:pt>
    <dgm:pt modelId="{ADD6779F-22FC-4136-8E00-878C9561DAB7}" type="pres">
      <dgm:prSet presAssocID="{0B2E6F77-E219-4397-9DBE-75CABA14BDA5}" presName="Name13" presStyleLbl="parChTrans1D2" presStyleIdx="7" presStyleCnt="14"/>
      <dgm:spPr/>
    </dgm:pt>
    <dgm:pt modelId="{29BFA9CD-10EF-4DD8-8C41-A0E9BDE896C2}" type="pres">
      <dgm:prSet presAssocID="{CE974AD9-CEED-4296-A5C8-A7E2D49EF351}" presName="childText" presStyleLbl="bgAcc1" presStyleIdx="7" presStyleCnt="14">
        <dgm:presLayoutVars>
          <dgm:bulletEnabled val="1"/>
        </dgm:presLayoutVars>
      </dgm:prSet>
      <dgm:spPr/>
    </dgm:pt>
    <dgm:pt modelId="{CB86F521-25D1-49E6-86D0-D36AE1BD206A}" type="pres">
      <dgm:prSet presAssocID="{1E7CCAD8-D1EC-417C-83AB-438D29B7F3EB}" presName="Name13" presStyleLbl="parChTrans1D2" presStyleIdx="8" presStyleCnt="14"/>
      <dgm:spPr/>
    </dgm:pt>
    <dgm:pt modelId="{1315CCE4-22CA-4F2F-BA76-2CD9645A54E1}" type="pres">
      <dgm:prSet presAssocID="{52413973-0AD0-4122-BD8B-D4C369C4EC22}" presName="childText" presStyleLbl="bgAcc1" presStyleIdx="8" presStyleCnt="14">
        <dgm:presLayoutVars>
          <dgm:bulletEnabled val="1"/>
        </dgm:presLayoutVars>
      </dgm:prSet>
      <dgm:spPr/>
    </dgm:pt>
    <dgm:pt modelId="{EDB3A13B-035D-49CF-8396-9FA86EF2F273}" type="pres">
      <dgm:prSet presAssocID="{FB04545F-90A8-4432-B657-9C1AA212FF1F}" presName="root" presStyleCnt="0"/>
      <dgm:spPr/>
    </dgm:pt>
    <dgm:pt modelId="{1C465000-976F-4E0A-9D89-7C4FC6FBA270}" type="pres">
      <dgm:prSet presAssocID="{FB04545F-90A8-4432-B657-9C1AA212FF1F}" presName="rootComposite" presStyleCnt="0"/>
      <dgm:spPr/>
    </dgm:pt>
    <dgm:pt modelId="{53B54DE6-B739-42B8-8242-A8FC48EA4DF8}" type="pres">
      <dgm:prSet presAssocID="{FB04545F-90A8-4432-B657-9C1AA212FF1F}" presName="rootText" presStyleLbl="node1" presStyleIdx="2" presStyleCnt="3"/>
      <dgm:spPr/>
    </dgm:pt>
    <dgm:pt modelId="{8BE78C6D-185B-40D8-8A26-816487C34C33}" type="pres">
      <dgm:prSet presAssocID="{FB04545F-90A8-4432-B657-9C1AA212FF1F}" presName="rootConnector" presStyleLbl="node1" presStyleIdx="2" presStyleCnt="3"/>
      <dgm:spPr/>
    </dgm:pt>
    <dgm:pt modelId="{E4CD05F7-D192-47E2-80A2-4E424EF609EE}" type="pres">
      <dgm:prSet presAssocID="{FB04545F-90A8-4432-B657-9C1AA212FF1F}" presName="childShape" presStyleCnt="0"/>
      <dgm:spPr/>
    </dgm:pt>
    <dgm:pt modelId="{462D6535-FBCD-4139-85B8-39E5E23C92FD}" type="pres">
      <dgm:prSet presAssocID="{F36A2836-C57D-46E9-982F-BF3C7142E344}" presName="Name13" presStyleLbl="parChTrans1D2" presStyleIdx="9" presStyleCnt="14"/>
      <dgm:spPr/>
    </dgm:pt>
    <dgm:pt modelId="{A24C26C5-F133-410D-AA8A-62999C339C26}" type="pres">
      <dgm:prSet presAssocID="{D1CAC90A-7D2E-4D6E-B0F3-550D2BDC4108}" presName="childText" presStyleLbl="bgAcc1" presStyleIdx="9" presStyleCnt="14">
        <dgm:presLayoutVars>
          <dgm:bulletEnabled val="1"/>
        </dgm:presLayoutVars>
      </dgm:prSet>
      <dgm:spPr/>
    </dgm:pt>
    <dgm:pt modelId="{8EC7B6F6-D2C3-4F88-A8FD-3FE899FB1040}" type="pres">
      <dgm:prSet presAssocID="{C1F38CE4-6B28-466D-9538-BC892EAC2225}" presName="Name13" presStyleLbl="parChTrans1D2" presStyleIdx="10" presStyleCnt="14"/>
      <dgm:spPr/>
    </dgm:pt>
    <dgm:pt modelId="{75261A8E-8370-4DB7-B024-E207AABB77C8}" type="pres">
      <dgm:prSet presAssocID="{B19D369B-9037-473F-A2A5-DF261CAC6272}" presName="childText" presStyleLbl="bgAcc1" presStyleIdx="10" presStyleCnt="14">
        <dgm:presLayoutVars>
          <dgm:bulletEnabled val="1"/>
        </dgm:presLayoutVars>
      </dgm:prSet>
      <dgm:spPr/>
    </dgm:pt>
    <dgm:pt modelId="{D02DDD0A-B229-4A15-BA34-8AD65936D80C}" type="pres">
      <dgm:prSet presAssocID="{B79AFDB3-118D-45DF-9C38-41C7F7D2096C}" presName="Name13" presStyleLbl="parChTrans1D2" presStyleIdx="11" presStyleCnt="14"/>
      <dgm:spPr/>
    </dgm:pt>
    <dgm:pt modelId="{B05303EC-A8D5-4B66-B95C-32B14F74C5F0}" type="pres">
      <dgm:prSet presAssocID="{DA5007DC-9861-4603-9526-D0D88694BFE7}" presName="childText" presStyleLbl="bgAcc1" presStyleIdx="11" presStyleCnt="14">
        <dgm:presLayoutVars>
          <dgm:bulletEnabled val="1"/>
        </dgm:presLayoutVars>
      </dgm:prSet>
      <dgm:spPr/>
    </dgm:pt>
    <dgm:pt modelId="{DCD98524-EA0E-4FB5-B018-1C3E102FCA49}" type="pres">
      <dgm:prSet presAssocID="{A8FB9A44-3CC1-44C1-BD73-EC422509C513}" presName="Name13" presStyleLbl="parChTrans1D2" presStyleIdx="12" presStyleCnt="14"/>
      <dgm:spPr/>
    </dgm:pt>
    <dgm:pt modelId="{1715A254-80DB-44D3-958D-B63F0F778843}" type="pres">
      <dgm:prSet presAssocID="{963BCDC6-6940-4C6F-A65D-A6DD7173F54A}" presName="childText" presStyleLbl="bgAcc1" presStyleIdx="12" presStyleCnt="14">
        <dgm:presLayoutVars>
          <dgm:bulletEnabled val="1"/>
        </dgm:presLayoutVars>
      </dgm:prSet>
      <dgm:spPr/>
    </dgm:pt>
    <dgm:pt modelId="{8DF400F9-22E2-4C5C-B838-3EF106B52C68}" type="pres">
      <dgm:prSet presAssocID="{642C31CB-4547-4DB0-938C-87EB39B36C31}" presName="Name13" presStyleLbl="parChTrans1D2" presStyleIdx="13" presStyleCnt="14"/>
      <dgm:spPr/>
    </dgm:pt>
    <dgm:pt modelId="{8F48DABA-C1DB-4B6C-961F-3F7A9ABD2D44}" type="pres">
      <dgm:prSet presAssocID="{8E6AC077-5235-478B-9B58-4027E0942979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552C6802-A8C2-4C15-966D-5A585E5D25D5}" type="presOf" srcId="{E833BAC5-76E8-4C47-94DD-2D23349DE9ED}" destId="{EBDE9B1E-AB23-4473-B833-1410C3A1A781}" srcOrd="0" destOrd="0" presId="urn:microsoft.com/office/officeart/2005/8/layout/hierarchy3"/>
    <dgm:cxn modelId="{20D57502-6A0E-4BC8-ABC1-E72564281677}" srcId="{8DB5C427-09BD-46B4-A9C7-D8C212CB9E8F}" destId="{CE974AD9-CEED-4296-A5C8-A7E2D49EF351}" srcOrd="2" destOrd="0" parTransId="{0B2E6F77-E219-4397-9DBE-75CABA14BDA5}" sibTransId="{A693D086-C2FE-439E-A270-065BF1ABD566}"/>
    <dgm:cxn modelId="{3FED490F-4887-49A0-8291-9D65EEA42486}" srcId="{ECCA97F8-748D-4AB4-AE2B-51636F8C3D84}" destId="{6485ED81-F9CA-408A-8821-287630680132}" srcOrd="2" destOrd="0" parTransId="{8D65C624-DDDB-40B5-8ED0-461904F02ACE}" sibTransId="{1F5F102C-9347-4A23-9BF6-CA2A6E1B61DA}"/>
    <dgm:cxn modelId="{C807AE17-A4F7-4150-8E4D-5E5FC7309549}" srcId="{FB04545F-90A8-4432-B657-9C1AA212FF1F}" destId="{D1CAC90A-7D2E-4D6E-B0F3-550D2BDC4108}" srcOrd="0" destOrd="0" parTransId="{F36A2836-C57D-46E9-982F-BF3C7142E344}" sibTransId="{318743A3-C3EA-4998-89F8-BC88C388923C}"/>
    <dgm:cxn modelId="{C720FB24-8777-4984-981B-B88DADC01C1A}" type="presOf" srcId="{8DB5C427-09BD-46B4-A9C7-D8C212CB9E8F}" destId="{EB8F41CE-988A-4181-8D1A-A67401B37C8D}" srcOrd="1" destOrd="0" presId="urn:microsoft.com/office/officeart/2005/8/layout/hierarchy3"/>
    <dgm:cxn modelId="{341A0E29-444C-449C-A0A0-FBA80BE282B1}" type="presOf" srcId="{D1CAC90A-7D2E-4D6E-B0F3-550D2BDC4108}" destId="{A24C26C5-F133-410D-AA8A-62999C339C26}" srcOrd="0" destOrd="0" presId="urn:microsoft.com/office/officeart/2005/8/layout/hierarchy3"/>
    <dgm:cxn modelId="{D58B4D29-430A-4282-9399-7CEF8DF96576}" srcId="{ECCA97F8-748D-4AB4-AE2B-51636F8C3D84}" destId="{0BBE9684-B425-4412-8DDD-D33ACFA4E0F5}" srcOrd="0" destOrd="0" parTransId="{D7BF8860-D9F7-4842-8FE9-3DF2EC29CE85}" sibTransId="{8FBC38F7-F3FB-4955-89CD-EBCBCA28FC58}"/>
    <dgm:cxn modelId="{6FCD152A-AB30-410E-A522-E6074050F716}" type="presOf" srcId="{52413973-0AD0-4122-BD8B-D4C369C4EC22}" destId="{1315CCE4-22CA-4F2F-BA76-2CD9645A54E1}" srcOrd="0" destOrd="0" presId="urn:microsoft.com/office/officeart/2005/8/layout/hierarchy3"/>
    <dgm:cxn modelId="{4885E32C-E169-44C9-B9DB-9458DC5DDE28}" type="presOf" srcId="{6D05EC96-7F3B-40D0-A014-19DB6A9FC656}" destId="{A0EE6237-5D82-451D-90FF-AC0C43EF831E}" srcOrd="0" destOrd="0" presId="urn:microsoft.com/office/officeart/2005/8/layout/hierarchy3"/>
    <dgm:cxn modelId="{1160112D-13BC-45FA-9422-9AD73FAB7AEE}" type="presOf" srcId="{1DBB90D2-8536-4440-B812-A5623308E931}" destId="{B12B33DC-C4A5-438B-A98F-1C98C766B440}" srcOrd="0" destOrd="0" presId="urn:microsoft.com/office/officeart/2005/8/layout/hierarchy3"/>
    <dgm:cxn modelId="{BB0E2D2F-829D-46A0-9E37-51BC5178F351}" type="presOf" srcId="{963BCDC6-6940-4C6F-A65D-A6DD7173F54A}" destId="{1715A254-80DB-44D3-958D-B63F0F778843}" srcOrd="0" destOrd="0" presId="urn:microsoft.com/office/officeart/2005/8/layout/hierarchy3"/>
    <dgm:cxn modelId="{AA718131-0F03-4169-8017-6AC7CA722AA2}" type="presOf" srcId="{ECCA97F8-748D-4AB4-AE2B-51636F8C3D84}" destId="{FAD9B536-30FE-4B62-800D-4CF9BCD9DFAC}" srcOrd="0" destOrd="0" presId="urn:microsoft.com/office/officeart/2005/8/layout/hierarchy3"/>
    <dgm:cxn modelId="{25FEC137-E589-4F17-991D-BC439D4A65E1}" type="presOf" srcId="{B6F237EB-7E2D-49AA-94B0-6971D42D312D}" destId="{46914CE3-CD3A-4B6F-ACE2-B5F20184552A}" srcOrd="0" destOrd="0" presId="urn:microsoft.com/office/officeart/2005/8/layout/hierarchy3"/>
    <dgm:cxn modelId="{DD0CCD3A-5099-4876-ABA9-B43A9EE97DEB}" type="presOf" srcId="{C1F38CE4-6B28-466D-9538-BC892EAC2225}" destId="{8EC7B6F6-D2C3-4F88-A8FD-3FE899FB1040}" srcOrd="0" destOrd="0" presId="urn:microsoft.com/office/officeart/2005/8/layout/hierarchy3"/>
    <dgm:cxn modelId="{82674E3E-B06E-404A-AAE2-7CA42133A1E8}" type="presOf" srcId="{ECCA97F8-748D-4AB4-AE2B-51636F8C3D84}" destId="{BC106317-F367-4740-A60A-1330245875CC}" srcOrd="1" destOrd="0" presId="urn:microsoft.com/office/officeart/2005/8/layout/hierarchy3"/>
    <dgm:cxn modelId="{16445F5D-0FB8-4F40-BE91-82E2227BE98E}" srcId="{74D3A285-0588-491F-940E-4B2E36B35DBA}" destId="{FB04545F-90A8-4432-B657-9C1AA212FF1F}" srcOrd="2" destOrd="0" parTransId="{0CCD6EBA-0329-4B6E-BDD8-F45EBC20FF2E}" sibTransId="{5BC30DE3-F9D6-495A-A319-95C3F92C78A4}"/>
    <dgm:cxn modelId="{5403A761-FE58-49AA-A31F-A9E7C07BADB7}" type="presOf" srcId="{FB222F58-D37C-4D07-8CA3-BEED5D6BD592}" destId="{EABF7D09-32C9-459B-9E77-CF13A14140C8}" srcOrd="0" destOrd="0" presId="urn:microsoft.com/office/officeart/2005/8/layout/hierarchy3"/>
    <dgm:cxn modelId="{64B83944-7335-4367-AAA7-40E128EDEE21}" srcId="{74D3A285-0588-491F-940E-4B2E36B35DBA}" destId="{8DB5C427-09BD-46B4-A9C7-D8C212CB9E8F}" srcOrd="1" destOrd="0" parTransId="{693781D1-3549-43E2-930B-5BBD10A3E9DF}" sibTransId="{A195EFE3-EF2A-45B8-B7AE-ECD90FCC44C5}"/>
    <dgm:cxn modelId="{9B545C6A-4EDE-4758-9D12-4465501845D0}" type="presOf" srcId="{8E6AC077-5235-478B-9B58-4027E0942979}" destId="{8F48DABA-C1DB-4B6C-961F-3F7A9ABD2D44}" srcOrd="0" destOrd="0" presId="urn:microsoft.com/office/officeart/2005/8/layout/hierarchy3"/>
    <dgm:cxn modelId="{6AAEA54B-2694-4F1C-A26E-69B0454A7986}" type="presOf" srcId="{CE974AD9-CEED-4296-A5C8-A7E2D49EF351}" destId="{29BFA9CD-10EF-4DD8-8C41-A0E9BDE896C2}" srcOrd="0" destOrd="0" presId="urn:microsoft.com/office/officeart/2005/8/layout/hierarchy3"/>
    <dgm:cxn modelId="{9075FE4B-4C70-480F-8D90-8079297DA5C4}" type="presOf" srcId="{B19D369B-9037-473F-A2A5-DF261CAC6272}" destId="{75261A8E-8370-4DB7-B024-E207AABB77C8}" srcOrd="0" destOrd="0" presId="urn:microsoft.com/office/officeart/2005/8/layout/hierarchy3"/>
    <dgm:cxn modelId="{B36DA56C-FCB9-41F4-869D-414B0D6DB1EC}" type="presOf" srcId="{D7BF8860-D9F7-4842-8FE9-3DF2EC29CE85}" destId="{40D494D0-194F-4BCD-92B3-CAD6DF438A28}" srcOrd="0" destOrd="0" presId="urn:microsoft.com/office/officeart/2005/8/layout/hierarchy3"/>
    <dgm:cxn modelId="{3F8BCB79-B243-4CC6-8FD1-B570008C4604}" type="presOf" srcId="{CD02979D-B15F-4C2D-A7F2-9499515C48CD}" destId="{2DC57CF5-96F0-42DC-9E9C-7949DC16B87C}" srcOrd="0" destOrd="0" presId="urn:microsoft.com/office/officeart/2005/8/layout/hierarchy3"/>
    <dgm:cxn modelId="{42D07D7B-3E1A-4962-857B-287AD05DF4D2}" type="presOf" srcId="{0BBE9684-B425-4412-8DDD-D33ACFA4E0F5}" destId="{CAD04D8C-BACE-4B9E-8475-3E8121BC475F}" srcOrd="0" destOrd="0" presId="urn:microsoft.com/office/officeart/2005/8/layout/hierarchy3"/>
    <dgm:cxn modelId="{0F66277D-9CE4-46FE-9E89-0D6BEF7DB876}" srcId="{FB04545F-90A8-4432-B657-9C1AA212FF1F}" destId="{B19D369B-9037-473F-A2A5-DF261CAC6272}" srcOrd="1" destOrd="0" parTransId="{C1F38CE4-6B28-466D-9538-BC892EAC2225}" sibTransId="{67CAF099-A6BF-4975-B330-DD879701CCD0}"/>
    <dgm:cxn modelId="{5C4A3A8B-AF57-4FFD-AB8F-FB959059FCD1}" srcId="{8DB5C427-09BD-46B4-A9C7-D8C212CB9E8F}" destId="{52413973-0AD0-4122-BD8B-D4C369C4EC22}" srcOrd="3" destOrd="0" parTransId="{1E7CCAD8-D1EC-417C-83AB-438D29B7F3EB}" sibTransId="{38AFA535-716B-4320-A20A-D81249A832A7}"/>
    <dgm:cxn modelId="{E50BB18E-B84E-4D8A-8C15-14FA105EBBE3}" type="presOf" srcId="{8D65C624-DDDB-40B5-8ED0-461904F02ACE}" destId="{D44DF93A-E287-41AB-B420-B5B9570C87AB}" srcOrd="0" destOrd="0" presId="urn:microsoft.com/office/officeart/2005/8/layout/hierarchy3"/>
    <dgm:cxn modelId="{9AF23491-180B-4A85-93B7-6A13373185D0}" type="presOf" srcId="{1E7CCAD8-D1EC-417C-83AB-438D29B7F3EB}" destId="{CB86F521-25D1-49E6-86D0-D36AE1BD206A}" srcOrd="0" destOrd="0" presId="urn:microsoft.com/office/officeart/2005/8/layout/hierarchy3"/>
    <dgm:cxn modelId="{B8BA5394-C67A-4B02-B2FD-2FDEB18F6875}" type="presOf" srcId="{8DB5C427-09BD-46B4-A9C7-D8C212CB9E8F}" destId="{692DB0ED-40A0-491F-AA1C-5CD88F3402FC}" srcOrd="0" destOrd="0" presId="urn:microsoft.com/office/officeart/2005/8/layout/hierarchy3"/>
    <dgm:cxn modelId="{9C752699-E0D8-4A9A-89D4-FEF2EF16A114}" srcId="{ECCA97F8-748D-4AB4-AE2B-51636F8C3D84}" destId="{1DBB90D2-8536-4440-B812-A5623308E931}" srcOrd="1" destOrd="0" parTransId="{B6F237EB-7E2D-49AA-94B0-6971D42D312D}" sibTransId="{05A2C9BA-A05D-4295-9764-80C88AC8C5C6}"/>
    <dgm:cxn modelId="{33AF969C-C3A4-4923-B4B9-CA7584E59431}" type="presOf" srcId="{74D3A285-0588-491F-940E-4B2E36B35DBA}" destId="{332424DC-0598-439E-893E-635665267CC5}" srcOrd="0" destOrd="0" presId="urn:microsoft.com/office/officeart/2005/8/layout/hierarchy3"/>
    <dgm:cxn modelId="{37854CA2-DDF5-45A1-9FEC-1D481A3C5D4B}" type="presOf" srcId="{0B2E6F77-E219-4397-9DBE-75CABA14BDA5}" destId="{ADD6779F-22FC-4136-8E00-878C9561DAB7}" srcOrd="0" destOrd="0" presId="urn:microsoft.com/office/officeart/2005/8/layout/hierarchy3"/>
    <dgm:cxn modelId="{7E186BA4-6E4B-45AE-9FE9-4633DCEA3519}" type="presOf" srcId="{6485ED81-F9CA-408A-8821-287630680132}" destId="{4A005A82-C12E-4748-8A8C-2E6C451808F0}" srcOrd="0" destOrd="0" presId="urn:microsoft.com/office/officeart/2005/8/layout/hierarchy3"/>
    <dgm:cxn modelId="{D10681A4-8323-4292-AA6F-BF856A8D72A8}" srcId="{74D3A285-0588-491F-940E-4B2E36B35DBA}" destId="{ECCA97F8-748D-4AB4-AE2B-51636F8C3D84}" srcOrd="0" destOrd="0" parTransId="{22EA7F09-51BB-4DA8-B817-A6911E7B3AF2}" sibTransId="{03B1B454-17EB-45FF-B18D-F5D0CF1EDA33}"/>
    <dgm:cxn modelId="{FA31BEA6-A427-451C-9489-B417865E7925}" type="presOf" srcId="{983E0954-5426-4DA6-ABAE-CB4C7BE27144}" destId="{F97E1C85-EC53-4326-B92C-D20877E226D7}" srcOrd="0" destOrd="0" presId="urn:microsoft.com/office/officeart/2005/8/layout/hierarchy3"/>
    <dgm:cxn modelId="{30820FB3-C4F9-4A87-953D-4D77F09C2E4E}" srcId="{FB04545F-90A8-4432-B657-9C1AA212FF1F}" destId="{8E6AC077-5235-478B-9B58-4027E0942979}" srcOrd="4" destOrd="0" parTransId="{642C31CB-4547-4DB0-938C-87EB39B36C31}" sibTransId="{98F7DEA3-4E0C-46C7-AC3D-C221A0BB5288}"/>
    <dgm:cxn modelId="{AFEF82BE-286B-4A83-B9A0-BF142DAC4494}" type="presOf" srcId="{FB04545F-90A8-4432-B657-9C1AA212FF1F}" destId="{8BE78C6D-185B-40D8-8A26-816487C34C33}" srcOrd="1" destOrd="0" presId="urn:microsoft.com/office/officeart/2005/8/layout/hierarchy3"/>
    <dgm:cxn modelId="{7EFB9DC7-E371-4D3B-B006-61CA643B9073}" srcId="{ECCA97F8-748D-4AB4-AE2B-51636F8C3D84}" destId="{983E0954-5426-4DA6-ABAE-CB4C7BE27144}" srcOrd="3" destOrd="0" parTransId="{720A1BBD-CACD-4DFC-A7A8-B288E46CB718}" sibTransId="{6AA9751D-17F6-4838-8244-065E3CF9E719}"/>
    <dgm:cxn modelId="{F86824D1-67AB-4221-BAF7-01C05808448E}" type="presOf" srcId="{642C31CB-4547-4DB0-938C-87EB39B36C31}" destId="{8DF400F9-22E2-4C5C-B838-3EF106B52C68}" srcOrd="0" destOrd="0" presId="urn:microsoft.com/office/officeart/2005/8/layout/hierarchy3"/>
    <dgm:cxn modelId="{9AD0BCD1-7498-42DD-A092-FEF3B20B5377}" type="presOf" srcId="{B79AFDB3-118D-45DF-9C38-41C7F7D2096C}" destId="{D02DDD0A-B229-4A15-BA34-8AD65936D80C}" srcOrd="0" destOrd="0" presId="urn:microsoft.com/office/officeart/2005/8/layout/hierarchy3"/>
    <dgm:cxn modelId="{BBE02ED2-8797-4BF4-8B3F-678C5E2662F2}" type="presOf" srcId="{DA5007DC-9861-4603-9526-D0D88694BFE7}" destId="{B05303EC-A8D5-4B66-B95C-32B14F74C5F0}" srcOrd="0" destOrd="0" presId="urn:microsoft.com/office/officeart/2005/8/layout/hierarchy3"/>
    <dgm:cxn modelId="{586660D4-1E39-43B9-A180-475F3713E4BB}" type="presOf" srcId="{25B8ACC4-4F45-4711-A1BB-20BFC8D5C19C}" destId="{DFEF8D9E-51A0-4C3E-BAD8-1BAA85CDDE29}" srcOrd="0" destOrd="0" presId="urn:microsoft.com/office/officeart/2005/8/layout/hierarchy3"/>
    <dgm:cxn modelId="{15F20DD8-D3AA-4C37-9274-EE61ADB7661F}" srcId="{8DB5C427-09BD-46B4-A9C7-D8C212CB9E8F}" destId="{CD02979D-B15F-4C2D-A7F2-9499515C48CD}" srcOrd="1" destOrd="0" parTransId="{6D05EC96-7F3B-40D0-A014-19DB6A9FC656}" sibTransId="{D3E130B2-A2C9-4F0F-872F-82F891359AF4}"/>
    <dgm:cxn modelId="{8BCE6ADE-5743-49D2-80DD-C5E8EF662282}" srcId="{8DB5C427-09BD-46B4-A9C7-D8C212CB9E8F}" destId="{E833BAC5-76E8-4C47-94DD-2D23349DE9ED}" srcOrd="0" destOrd="0" parTransId="{25B8ACC4-4F45-4711-A1BB-20BFC8D5C19C}" sibTransId="{17FEA55B-FA21-48F6-96D6-8658E2BC24B6}"/>
    <dgm:cxn modelId="{74D958DF-30E0-4217-86E6-BEB80635D4CB}" type="presOf" srcId="{A8FB9A44-3CC1-44C1-BD73-EC422509C513}" destId="{DCD98524-EA0E-4FB5-B018-1C3E102FCA49}" srcOrd="0" destOrd="0" presId="urn:microsoft.com/office/officeart/2005/8/layout/hierarchy3"/>
    <dgm:cxn modelId="{DB915CE0-F663-4F27-8966-15AC9463B840}" srcId="{ECCA97F8-748D-4AB4-AE2B-51636F8C3D84}" destId="{09D08EB1-FDDA-47EE-9C32-82482E7A1667}" srcOrd="4" destOrd="0" parTransId="{FB222F58-D37C-4D07-8CA3-BEED5D6BD592}" sibTransId="{F4721D88-B6EB-446A-9DA4-0CEEE1414CA0}"/>
    <dgm:cxn modelId="{EE6E9DE4-320F-484E-8FA3-55B190635322}" srcId="{FB04545F-90A8-4432-B657-9C1AA212FF1F}" destId="{963BCDC6-6940-4C6F-A65D-A6DD7173F54A}" srcOrd="3" destOrd="0" parTransId="{A8FB9A44-3CC1-44C1-BD73-EC422509C513}" sibTransId="{158EB459-82FB-4EE3-B74C-D779479A451F}"/>
    <dgm:cxn modelId="{07FDFDE6-8E15-4DA8-8F04-A1014881B68F}" type="presOf" srcId="{09D08EB1-FDDA-47EE-9C32-82482E7A1667}" destId="{5124625C-2E45-4B14-8672-EC40078C8A53}" srcOrd="0" destOrd="0" presId="urn:microsoft.com/office/officeart/2005/8/layout/hierarchy3"/>
    <dgm:cxn modelId="{80F07AF3-1008-421A-B937-843BF20B7E57}" srcId="{FB04545F-90A8-4432-B657-9C1AA212FF1F}" destId="{DA5007DC-9861-4603-9526-D0D88694BFE7}" srcOrd="2" destOrd="0" parTransId="{B79AFDB3-118D-45DF-9C38-41C7F7D2096C}" sibTransId="{DCD7EAE3-B0A7-41FD-9E0D-EF89FFAA1428}"/>
    <dgm:cxn modelId="{3835A5F7-7F50-433A-9972-62B274E7270F}" type="presOf" srcId="{FB04545F-90A8-4432-B657-9C1AA212FF1F}" destId="{53B54DE6-B739-42B8-8242-A8FC48EA4DF8}" srcOrd="0" destOrd="0" presId="urn:microsoft.com/office/officeart/2005/8/layout/hierarchy3"/>
    <dgm:cxn modelId="{A69008FA-AA9F-4716-949C-62E4E1D68A85}" type="presOf" srcId="{F36A2836-C57D-46E9-982F-BF3C7142E344}" destId="{462D6535-FBCD-4139-85B8-39E5E23C92FD}" srcOrd="0" destOrd="0" presId="urn:microsoft.com/office/officeart/2005/8/layout/hierarchy3"/>
    <dgm:cxn modelId="{BF66F6FD-0068-4061-85AF-12CEADB4DEB9}" type="presOf" srcId="{720A1BBD-CACD-4DFC-A7A8-B288E46CB718}" destId="{6868A30E-B03E-456C-9510-EBDD8CC36967}" srcOrd="0" destOrd="0" presId="urn:microsoft.com/office/officeart/2005/8/layout/hierarchy3"/>
    <dgm:cxn modelId="{87A233F7-0156-4577-BC36-C17CE4854355}" type="presParOf" srcId="{332424DC-0598-439E-893E-635665267CC5}" destId="{93A79C30-DB29-4D93-AB3E-46866FBD7239}" srcOrd="0" destOrd="0" presId="urn:microsoft.com/office/officeart/2005/8/layout/hierarchy3"/>
    <dgm:cxn modelId="{B0D93282-85B8-4EC3-9726-59C6B196A4F7}" type="presParOf" srcId="{93A79C30-DB29-4D93-AB3E-46866FBD7239}" destId="{A97EE05B-7AC5-44FE-BB7D-0FD542D3B49D}" srcOrd="0" destOrd="0" presId="urn:microsoft.com/office/officeart/2005/8/layout/hierarchy3"/>
    <dgm:cxn modelId="{56035CAB-8CA7-49D5-B14B-975F5C989DD4}" type="presParOf" srcId="{A97EE05B-7AC5-44FE-BB7D-0FD542D3B49D}" destId="{FAD9B536-30FE-4B62-800D-4CF9BCD9DFAC}" srcOrd="0" destOrd="0" presId="urn:microsoft.com/office/officeart/2005/8/layout/hierarchy3"/>
    <dgm:cxn modelId="{92134C81-C9CE-44A2-85CF-7487584DE3F0}" type="presParOf" srcId="{A97EE05B-7AC5-44FE-BB7D-0FD542D3B49D}" destId="{BC106317-F367-4740-A60A-1330245875CC}" srcOrd="1" destOrd="0" presId="urn:microsoft.com/office/officeart/2005/8/layout/hierarchy3"/>
    <dgm:cxn modelId="{A21336BA-778B-44BA-8485-F4FA20BC69D6}" type="presParOf" srcId="{93A79C30-DB29-4D93-AB3E-46866FBD7239}" destId="{2081B517-2A38-452F-877F-92AC6DDA9C9A}" srcOrd="1" destOrd="0" presId="urn:microsoft.com/office/officeart/2005/8/layout/hierarchy3"/>
    <dgm:cxn modelId="{AC7F9503-8B08-4C13-B8DF-80947FEB4ADB}" type="presParOf" srcId="{2081B517-2A38-452F-877F-92AC6DDA9C9A}" destId="{40D494D0-194F-4BCD-92B3-CAD6DF438A28}" srcOrd="0" destOrd="0" presId="urn:microsoft.com/office/officeart/2005/8/layout/hierarchy3"/>
    <dgm:cxn modelId="{499FA047-AEEC-40F0-B575-7DE5E388AE01}" type="presParOf" srcId="{2081B517-2A38-452F-877F-92AC6DDA9C9A}" destId="{CAD04D8C-BACE-4B9E-8475-3E8121BC475F}" srcOrd="1" destOrd="0" presId="urn:microsoft.com/office/officeart/2005/8/layout/hierarchy3"/>
    <dgm:cxn modelId="{C9203906-330F-4B35-BD29-17705CA2F24D}" type="presParOf" srcId="{2081B517-2A38-452F-877F-92AC6DDA9C9A}" destId="{46914CE3-CD3A-4B6F-ACE2-B5F20184552A}" srcOrd="2" destOrd="0" presId="urn:microsoft.com/office/officeart/2005/8/layout/hierarchy3"/>
    <dgm:cxn modelId="{F56B18E4-2A24-41CE-89CD-BF37A283C786}" type="presParOf" srcId="{2081B517-2A38-452F-877F-92AC6DDA9C9A}" destId="{B12B33DC-C4A5-438B-A98F-1C98C766B440}" srcOrd="3" destOrd="0" presId="urn:microsoft.com/office/officeart/2005/8/layout/hierarchy3"/>
    <dgm:cxn modelId="{DC434F34-A430-434F-9A1E-69580331C72A}" type="presParOf" srcId="{2081B517-2A38-452F-877F-92AC6DDA9C9A}" destId="{D44DF93A-E287-41AB-B420-B5B9570C87AB}" srcOrd="4" destOrd="0" presId="urn:microsoft.com/office/officeart/2005/8/layout/hierarchy3"/>
    <dgm:cxn modelId="{56F98A4A-DE51-4B7A-B90B-A00C563008E5}" type="presParOf" srcId="{2081B517-2A38-452F-877F-92AC6DDA9C9A}" destId="{4A005A82-C12E-4748-8A8C-2E6C451808F0}" srcOrd="5" destOrd="0" presId="urn:microsoft.com/office/officeart/2005/8/layout/hierarchy3"/>
    <dgm:cxn modelId="{7DBB3A88-25AA-4318-9046-B37BEEABBE5A}" type="presParOf" srcId="{2081B517-2A38-452F-877F-92AC6DDA9C9A}" destId="{6868A30E-B03E-456C-9510-EBDD8CC36967}" srcOrd="6" destOrd="0" presId="urn:microsoft.com/office/officeart/2005/8/layout/hierarchy3"/>
    <dgm:cxn modelId="{0C1BF689-847C-4B22-B5C2-75E83359DD5F}" type="presParOf" srcId="{2081B517-2A38-452F-877F-92AC6DDA9C9A}" destId="{F97E1C85-EC53-4326-B92C-D20877E226D7}" srcOrd="7" destOrd="0" presId="urn:microsoft.com/office/officeart/2005/8/layout/hierarchy3"/>
    <dgm:cxn modelId="{3AB40396-711F-4E79-8628-274F5DBFA051}" type="presParOf" srcId="{2081B517-2A38-452F-877F-92AC6DDA9C9A}" destId="{EABF7D09-32C9-459B-9E77-CF13A14140C8}" srcOrd="8" destOrd="0" presId="urn:microsoft.com/office/officeart/2005/8/layout/hierarchy3"/>
    <dgm:cxn modelId="{31E4C6BA-6410-487C-BE9D-6C9DAA8061EE}" type="presParOf" srcId="{2081B517-2A38-452F-877F-92AC6DDA9C9A}" destId="{5124625C-2E45-4B14-8672-EC40078C8A53}" srcOrd="9" destOrd="0" presId="urn:microsoft.com/office/officeart/2005/8/layout/hierarchy3"/>
    <dgm:cxn modelId="{C1F8E4AC-1D93-4780-911D-5A5E2C085420}" type="presParOf" srcId="{332424DC-0598-439E-893E-635665267CC5}" destId="{42BD64BD-0878-4377-A099-5AA91C604694}" srcOrd="1" destOrd="0" presId="urn:microsoft.com/office/officeart/2005/8/layout/hierarchy3"/>
    <dgm:cxn modelId="{83DD1C38-2B4E-4439-A0A9-C7A993089365}" type="presParOf" srcId="{42BD64BD-0878-4377-A099-5AA91C604694}" destId="{F2D0B594-684A-4170-A272-CC9F8071A772}" srcOrd="0" destOrd="0" presId="urn:microsoft.com/office/officeart/2005/8/layout/hierarchy3"/>
    <dgm:cxn modelId="{65467840-BE0F-4EBA-B10E-6D6FDEBA25CB}" type="presParOf" srcId="{F2D0B594-684A-4170-A272-CC9F8071A772}" destId="{692DB0ED-40A0-491F-AA1C-5CD88F3402FC}" srcOrd="0" destOrd="0" presId="urn:microsoft.com/office/officeart/2005/8/layout/hierarchy3"/>
    <dgm:cxn modelId="{03DC2DB1-B78F-4426-9F03-C76A7A6EE741}" type="presParOf" srcId="{F2D0B594-684A-4170-A272-CC9F8071A772}" destId="{EB8F41CE-988A-4181-8D1A-A67401B37C8D}" srcOrd="1" destOrd="0" presId="urn:microsoft.com/office/officeart/2005/8/layout/hierarchy3"/>
    <dgm:cxn modelId="{125BF000-C3A8-4921-A6DD-3F6A4431AC62}" type="presParOf" srcId="{42BD64BD-0878-4377-A099-5AA91C604694}" destId="{DEC5E509-C665-40D0-9036-C91D3E742AFD}" srcOrd="1" destOrd="0" presId="urn:microsoft.com/office/officeart/2005/8/layout/hierarchy3"/>
    <dgm:cxn modelId="{7DE3C630-B45B-4D47-93E7-3B0F86130B69}" type="presParOf" srcId="{DEC5E509-C665-40D0-9036-C91D3E742AFD}" destId="{DFEF8D9E-51A0-4C3E-BAD8-1BAA85CDDE29}" srcOrd="0" destOrd="0" presId="urn:microsoft.com/office/officeart/2005/8/layout/hierarchy3"/>
    <dgm:cxn modelId="{68979363-437A-4D58-A48D-2D6D1DB0B403}" type="presParOf" srcId="{DEC5E509-C665-40D0-9036-C91D3E742AFD}" destId="{EBDE9B1E-AB23-4473-B833-1410C3A1A781}" srcOrd="1" destOrd="0" presId="urn:microsoft.com/office/officeart/2005/8/layout/hierarchy3"/>
    <dgm:cxn modelId="{C99B1616-C79E-463E-98DE-FFA7C6FDCDC4}" type="presParOf" srcId="{DEC5E509-C665-40D0-9036-C91D3E742AFD}" destId="{A0EE6237-5D82-451D-90FF-AC0C43EF831E}" srcOrd="2" destOrd="0" presId="urn:microsoft.com/office/officeart/2005/8/layout/hierarchy3"/>
    <dgm:cxn modelId="{8A3C7C73-839B-4108-A992-C3F522E69139}" type="presParOf" srcId="{DEC5E509-C665-40D0-9036-C91D3E742AFD}" destId="{2DC57CF5-96F0-42DC-9E9C-7949DC16B87C}" srcOrd="3" destOrd="0" presId="urn:microsoft.com/office/officeart/2005/8/layout/hierarchy3"/>
    <dgm:cxn modelId="{21DD6AD5-9792-4005-A727-D92B87FAF3E9}" type="presParOf" srcId="{DEC5E509-C665-40D0-9036-C91D3E742AFD}" destId="{ADD6779F-22FC-4136-8E00-878C9561DAB7}" srcOrd="4" destOrd="0" presId="urn:microsoft.com/office/officeart/2005/8/layout/hierarchy3"/>
    <dgm:cxn modelId="{DCA40E5E-957C-4C89-A4B4-645EA925CE41}" type="presParOf" srcId="{DEC5E509-C665-40D0-9036-C91D3E742AFD}" destId="{29BFA9CD-10EF-4DD8-8C41-A0E9BDE896C2}" srcOrd="5" destOrd="0" presId="urn:microsoft.com/office/officeart/2005/8/layout/hierarchy3"/>
    <dgm:cxn modelId="{9AC995B2-BEEE-4B30-BE0B-FFCBED0C3820}" type="presParOf" srcId="{DEC5E509-C665-40D0-9036-C91D3E742AFD}" destId="{CB86F521-25D1-49E6-86D0-D36AE1BD206A}" srcOrd="6" destOrd="0" presId="urn:microsoft.com/office/officeart/2005/8/layout/hierarchy3"/>
    <dgm:cxn modelId="{BF29C7BB-644E-4FE1-A89B-D62129EF7E8D}" type="presParOf" srcId="{DEC5E509-C665-40D0-9036-C91D3E742AFD}" destId="{1315CCE4-22CA-4F2F-BA76-2CD9645A54E1}" srcOrd="7" destOrd="0" presId="urn:microsoft.com/office/officeart/2005/8/layout/hierarchy3"/>
    <dgm:cxn modelId="{8947A5F3-9AF8-42CC-961D-B5808A513C3B}" type="presParOf" srcId="{332424DC-0598-439E-893E-635665267CC5}" destId="{EDB3A13B-035D-49CF-8396-9FA86EF2F273}" srcOrd="2" destOrd="0" presId="urn:microsoft.com/office/officeart/2005/8/layout/hierarchy3"/>
    <dgm:cxn modelId="{A9B889E0-2BAB-447B-AF76-D389E3F8E60B}" type="presParOf" srcId="{EDB3A13B-035D-49CF-8396-9FA86EF2F273}" destId="{1C465000-976F-4E0A-9D89-7C4FC6FBA270}" srcOrd="0" destOrd="0" presId="urn:microsoft.com/office/officeart/2005/8/layout/hierarchy3"/>
    <dgm:cxn modelId="{4744A8DA-2B15-4981-A09A-DE454B389CD6}" type="presParOf" srcId="{1C465000-976F-4E0A-9D89-7C4FC6FBA270}" destId="{53B54DE6-B739-42B8-8242-A8FC48EA4DF8}" srcOrd="0" destOrd="0" presId="urn:microsoft.com/office/officeart/2005/8/layout/hierarchy3"/>
    <dgm:cxn modelId="{C261239F-BC21-4664-9CFE-8EE143AA48B8}" type="presParOf" srcId="{1C465000-976F-4E0A-9D89-7C4FC6FBA270}" destId="{8BE78C6D-185B-40D8-8A26-816487C34C33}" srcOrd="1" destOrd="0" presId="urn:microsoft.com/office/officeart/2005/8/layout/hierarchy3"/>
    <dgm:cxn modelId="{9A6438A9-8C1F-47B9-9D9A-84F61042AFD6}" type="presParOf" srcId="{EDB3A13B-035D-49CF-8396-9FA86EF2F273}" destId="{E4CD05F7-D192-47E2-80A2-4E424EF609EE}" srcOrd="1" destOrd="0" presId="urn:microsoft.com/office/officeart/2005/8/layout/hierarchy3"/>
    <dgm:cxn modelId="{C53E4979-C4D4-4FE0-92E9-AD94F8C064BD}" type="presParOf" srcId="{E4CD05F7-D192-47E2-80A2-4E424EF609EE}" destId="{462D6535-FBCD-4139-85B8-39E5E23C92FD}" srcOrd="0" destOrd="0" presId="urn:microsoft.com/office/officeart/2005/8/layout/hierarchy3"/>
    <dgm:cxn modelId="{E01E458F-3CFF-461C-8144-164BB4CA6AA2}" type="presParOf" srcId="{E4CD05F7-D192-47E2-80A2-4E424EF609EE}" destId="{A24C26C5-F133-410D-AA8A-62999C339C26}" srcOrd="1" destOrd="0" presId="urn:microsoft.com/office/officeart/2005/8/layout/hierarchy3"/>
    <dgm:cxn modelId="{7F1E09C0-FB4D-4ED3-A292-284A93C35496}" type="presParOf" srcId="{E4CD05F7-D192-47E2-80A2-4E424EF609EE}" destId="{8EC7B6F6-D2C3-4F88-A8FD-3FE899FB1040}" srcOrd="2" destOrd="0" presId="urn:microsoft.com/office/officeart/2005/8/layout/hierarchy3"/>
    <dgm:cxn modelId="{E60E3679-F9BC-483B-AD87-8C0C58101DE8}" type="presParOf" srcId="{E4CD05F7-D192-47E2-80A2-4E424EF609EE}" destId="{75261A8E-8370-4DB7-B024-E207AABB77C8}" srcOrd="3" destOrd="0" presId="urn:microsoft.com/office/officeart/2005/8/layout/hierarchy3"/>
    <dgm:cxn modelId="{46434507-80C6-418D-8A96-D9DEEF4D41E7}" type="presParOf" srcId="{E4CD05F7-D192-47E2-80A2-4E424EF609EE}" destId="{D02DDD0A-B229-4A15-BA34-8AD65936D80C}" srcOrd="4" destOrd="0" presId="urn:microsoft.com/office/officeart/2005/8/layout/hierarchy3"/>
    <dgm:cxn modelId="{F52BFE49-D497-455C-9CDE-E0D24D8EEF1D}" type="presParOf" srcId="{E4CD05F7-D192-47E2-80A2-4E424EF609EE}" destId="{B05303EC-A8D5-4B66-B95C-32B14F74C5F0}" srcOrd="5" destOrd="0" presId="urn:microsoft.com/office/officeart/2005/8/layout/hierarchy3"/>
    <dgm:cxn modelId="{05443362-146E-4E72-9181-0F5A804DBFDE}" type="presParOf" srcId="{E4CD05F7-D192-47E2-80A2-4E424EF609EE}" destId="{DCD98524-EA0E-4FB5-B018-1C3E102FCA49}" srcOrd="6" destOrd="0" presId="urn:microsoft.com/office/officeart/2005/8/layout/hierarchy3"/>
    <dgm:cxn modelId="{7848EDDA-19EB-4D65-B8EA-4FD0C6AF8B37}" type="presParOf" srcId="{E4CD05F7-D192-47E2-80A2-4E424EF609EE}" destId="{1715A254-80DB-44D3-958D-B63F0F778843}" srcOrd="7" destOrd="0" presId="urn:microsoft.com/office/officeart/2005/8/layout/hierarchy3"/>
    <dgm:cxn modelId="{AB4EC87B-DD20-4A4D-A551-4C71E38B3FD6}" type="presParOf" srcId="{E4CD05F7-D192-47E2-80A2-4E424EF609EE}" destId="{8DF400F9-22E2-4C5C-B838-3EF106B52C68}" srcOrd="8" destOrd="0" presId="urn:microsoft.com/office/officeart/2005/8/layout/hierarchy3"/>
    <dgm:cxn modelId="{262848F4-6C7C-4B54-8B7D-B5A3FBF55B04}" type="presParOf" srcId="{E4CD05F7-D192-47E2-80A2-4E424EF609EE}" destId="{8F48DABA-C1DB-4B6C-961F-3F7A9ABD2D4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7BF96-D269-404B-A805-F05A12C7491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065C948-A633-485B-B370-CA276745C076}">
      <dgm:prSet phldrT="[Texto]"/>
      <dgm:spPr/>
      <dgm:t>
        <a:bodyPr/>
        <a:lstStyle/>
        <a:p>
          <a:r>
            <a:rPr lang="pt-BR" dirty="0"/>
            <a:t>Aquisição da Imagem</a:t>
          </a:r>
        </a:p>
      </dgm:t>
    </dgm:pt>
    <dgm:pt modelId="{75BF7D6C-A6DD-4895-A7A7-00D86B8073A4}" type="parTrans" cxnId="{FDF35483-617F-41ED-919D-489DF57D996F}">
      <dgm:prSet/>
      <dgm:spPr/>
      <dgm:t>
        <a:bodyPr/>
        <a:lstStyle/>
        <a:p>
          <a:endParaRPr lang="pt-BR"/>
        </a:p>
      </dgm:t>
    </dgm:pt>
    <dgm:pt modelId="{A92DE6FA-1268-416D-8A36-F7C4B7501CD2}" type="sibTrans" cxnId="{FDF35483-617F-41ED-919D-489DF57D996F}">
      <dgm:prSet/>
      <dgm:spPr/>
      <dgm:t>
        <a:bodyPr/>
        <a:lstStyle/>
        <a:p>
          <a:endParaRPr lang="pt-BR"/>
        </a:p>
      </dgm:t>
    </dgm:pt>
    <dgm:pt modelId="{DBF3241C-EA27-4BB2-BF35-B82C9F670472}">
      <dgm:prSet phldrT="[Texto]"/>
      <dgm:spPr/>
      <dgm:t>
        <a:bodyPr/>
        <a:lstStyle/>
        <a:p>
          <a:r>
            <a:rPr lang="pt-BR" dirty="0"/>
            <a:t>Rotação de 90°</a:t>
          </a:r>
        </a:p>
      </dgm:t>
    </dgm:pt>
    <dgm:pt modelId="{43C85F26-56A9-41D9-B013-F4FD48615DF0}" type="parTrans" cxnId="{CCC08CEF-FA05-454D-BEDF-1DB348F76069}">
      <dgm:prSet/>
      <dgm:spPr/>
      <dgm:t>
        <a:bodyPr/>
        <a:lstStyle/>
        <a:p>
          <a:endParaRPr lang="pt-BR"/>
        </a:p>
      </dgm:t>
    </dgm:pt>
    <dgm:pt modelId="{BA542621-EF1B-406D-8EFE-C444850CC4F8}" type="sibTrans" cxnId="{CCC08CEF-FA05-454D-BEDF-1DB348F76069}">
      <dgm:prSet/>
      <dgm:spPr/>
      <dgm:t>
        <a:bodyPr/>
        <a:lstStyle/>
        <a:p>
          <a:endParaRPr lang="pt-BR"/>
        </a:p>
      </dgm:t>
    </dgm:pt>
    <dgm:pt modelId="{AB591455-5BA3-4F3B-958D-365402D499AB}">
      <dgm:prSet phldrT="[Texto]"/>
      <dgm:spPr/>
      <dgm:t>
        <a:bodyPr/>
        <a:lstStyle/>
        <a:p>
          <a:r>
            <a:rPr lang="pt-BR" dirty="0"/>
            <a:t>Suavização da imagem</a:t>
          </a:r>
        </a:p>
      </dgm:t>
    </dgm:pt>
    <dgm:pt modelId="{CA57F737-6F62-4F5A-B4A6-5451E3C24CF6}" type="parTrans" cxnId="{DF3E8554-9133-4A43-8714-566BA569EBAA}">
      <dgm:prSet/>
      <dgm:spPr/>
      <dgm:t>
        <a:bodyPr/>
        <a:lstStyle/>
        <a:p>
          <a:endParaRPr lang="pt-BR"/>
        </a:p>
      </dgm:t>
    </dgm:pt>
    <dgm:pt modelId="{D6A8CFC7-AC3E-4252-A5C3-89B0AC45D72E}" type="sibTrans" cxnId="{DF3E8554-9133-4A43-8714-566BA569EBAA}">
      <dgm:prSet/>
      <dgm:spPr/>
      <dgm:t>
        <a:bodyPr/>
        <a:lstStyle/>
        <a:p>
          <a:endParaRPr lang="pt-BR"/>
        </a:p>
      </dgm:t>
    </dgm:pt>
    <dgm:pt modelId="{EB88E898-6100-4F03-9B27-66B8F56B7EEC}">
      <dgm:prSet/>
      <dgm:spPr/>
      <dgm:t>
        <a:bodyPr/>
        <a:lstStyle/>
        <a:p>
          <a:r>
            <a:rPr lang="pt-BR" dirty="0"/>
            <a:t>Conversão RGB para HSV</a:t>
          </a:r>
        </a:p>
      </dgm:t>
    </dgm:pt>
    <dgm:pt modelId="{B8B6D863-FBA9-4056-ABAE-8B592F84AA4E}" type="parTrans" cxnId="{61C32F4F-F4BC-461E-B2AC-77328867E764}">
      <dgm:prSet/>
      <dgm:spPr/>
      <dgm:t>
        <a:bodyPr/>
        <a:lstStyle/>
        <a:p>
          <a:endParaRPr lang="pt-BR"/>
        </a:p>
      </dgm:t>
    </dgm:pt>
    <dgm:pt modelId="{B5AE7E88-77EE-4A02-AF23-B94EB5C945B6}" type="sibTrans" cxnId="{61C32F4F-F4BC-461E-B2AC-77328867E764}">
      <dgm:prSet/>
      <dgm:spPr/>
      <dgm:t>
        <a:bodyPr/>
        <a:lstStyle/>
        <a:p>
          <a:endParaRPr lang="pt-BR"/>
        </a:p>
      </dgm:t>
    </dgm:pt>
    <dgm:pt modelId="{29C8D0D3-29DC-4EDE-90C7-7C7DDAE790DA}">
      <dgm:prSet/>
      <dgm:spPr/>
      <dgm:t>
        <a:bodyPr/>
        <a:lstStyle/>
        <a:p>
          <a:r>
            <a:rPr lang="pt-BR" dirty="0"/>
            <a:t>Filtro HSV</a:t>
          </a:r>
        </a:p>
      </dgm:t>
    </dgm:pt>
    <dgm:pt modelId="{FC060D33-1167-402B-B25C-25B112B7951C}" type="parTrans" cxnId="{CA04C42E-0430-4F98-A0D9-A62056891942}">
      <dgm:prSet/>
      <dgm:spPr/>
      <dgm:t>
        <a:bodyPr/>
        <a:lstStyle/>
        <a:p>
          <a:endParaRPr lang="pt-BR"/>
        </a:p>
      </dgm:t>
    </dgm:pt>
    <dgm:pt modelId="{A2B0D8DB-266D-4169-B738-593AB389D8B5}" type="sibTrans" cxnId="{CA04C42E-0430-4F98-A0D9-A62056891942}">
      <dgm:prSet/>
      <dgm:spPr/>
      <dgm:t>
        <a:bodyPr/>
        <a:lstStyle/>
        <a:p>
          <a:endParaRPr lang="pt-BR"/>
        </a:p>
      </dgm:t>
    </dgm:pt>
    <dgm:pt modelId="{F89B6672-DBB4-4138-91BE-45E6357E8189}">
      <dgm:prSet/>
      <dgm:spPr/>
      <dgm:t>
        <a:bodyPr/>
        <a:lstStyle/>
        <a:p>
          <a:r>
            <a:rPr lang="pt-BR" dirty="0"/>
            <a:t>Operações Morfológicas</a:t>
          </a:r>
        </a:p>
      </dgm:t>
    </dgm:pt>
    <dgm:pt modelId="{420854F6-7DC1-43A4-803D-5E65C1BCD627}" type="parTrans" cxnId="{95FE0450-BA8F-4AE0-BF5E-75E61AF0E667}">
      <dgm:prSet/>
      <dgm:spPr/>
      <dgm:t>
        <a:bodyPr/>
        <a:lstStyle/>
        <a:p>
          <a:endParaRPr lang="pt-BR"/>
        </a:p>
      </dgm:t>
    </dgm:pt>
    <dgm:pt modelId="{4077CFD3-4054-4632-8716-BCA49E0D2810}" type="sibTrans" cxnId="{95FE0450-BA8F-4AE0-BF5E-75E61AF0E667}">
      <dgm:prSet/>
      <dgm:spPr/>
      <dgm:t>
        <a:bodyPr/>
        <a:lstStyle/>
        <a:p>
          <a:endParaRPr lang="pt-BR"/>
        </a:p>
      </dgm:t>
    </dgm:pt>
    <dgm:pt modelId="{A08C05C2-9865-4250-B9F3-A0D4FEB1543B}">
      <dgm:prSet/>
      <dgm:spPr/>
      <dgm:t>
        <a:bodyPr/>
        <a:lstStyle/>
        <a:p>
          <a:r>
            <a:rPr lang="pt-BR" dirty="0"/>
            <a:t>Encontra Contornos</a:t>
          </a:r>
        </a:p>
      </dgm:t>
    </dgm:pt>
    <dgm:pt modelId="{9416BC6C-DAF8-40AA-8D35-A9510AF1D6FF}" type="parTrans" cxnId="{0825F704-3A1B-4FEB-99A8-F326C028A862}">
      <dgm:prSet/>
      <dgm:spPr/>
      <dgm:t>
        <a:bodyPr/>
        <a:lstStyle/>
        <a:p>
          <a:endParaRPr lang="pt-BR"/>
        </a:p>
      </dgm:t>
    </dgm:pt>
    <dgm:pt modelId="{203BB0EC-A745-4755-9324-36DC43F612D7}" type="sibTrans" cxnId="{0825F704-3A1B-4FEB-99A8-F326C028A862}">
      <dgm:prSet/>
      <dgm:spPr/>
      <dgm:t>
        <a:bodyPr/>
        <a:lstStyle/>
        <a:p>
          <a:endParaRPr lang="pt-BR"/>
        </a:p>
      </dgm:t>
    </dgm:pt>
    <dgm:pt modelId="{1DE589FD-8173-47E1-9D6B-B2F3831E6D7F}">
      <dgm:prSet/>
      <dgm:spPr/>
      <dgm:t>
        <a:bodyPr/>
        <a:lstStyle/>
        <a:p>
          <a:r>
            <a:rPr lang="pt-BR" dirty="0"/>
            <a:t>Estima Raio e Posição do Circulo</a:t>
          </a:r>
        </a:p>
      </dgm:t>
    </dgm:pt>
    <dgm:pt modelId="{67B88E93-F25B-43A0-BC3E-0CFCF8E5CA29}" type="parTrans" cxnId="{DC514200-95B2-438B-B790-6C694A83CA76}">
      <dgm:prSet/>
      <dgm:spPr/>
      <dgm:t>
        <a:bodyPr/>
        <a:lstStyle/>
        <a:p>
          <a:endParaRPr lang="pt-BR"/>
        </a:p>
      </dgm:t>
    </dgm:pt>
    <dgm:pt modelId="{20F1411F-3EE4-4B1D-960C-5BCD03DAC96C}" type="sibTrans" cxnId="{DC514200-95B2-438B-B790-6C694A83CA76}">
      <dgm:prSet/>
      <dgm:spPr/>
      <dgm:t>
        <a:bodyPr/>
        <a:lstStyle/>
        <a:p>
          <a:endParaRPr lang="pt-BR"/>
        </a:p>
      </dgm:t>
    </dgm:pt>
    <dgm:pt modelId="{7880A153-E1BD-4128-9A84-4E99872499E3}">
      <dgm:prSet/>
      <dgm:spPr/>
      <dgm:t>
        <a:bodyPr/>
        <a:lstStyle/>
        <a:p>
          <a:r>
            <a:rPr lang="pt-BR" dirty="0"/>
            <a:t>Desenha uma Cruz no Centro do Circulo</a:t>
          </a:r>
        </a:p>
      </dgm:t>
    </dgm:pt>
    <dgm:pt modelId="{181DF2BF-063B-4F96-AB00-A374F625B1B8}" type="parTrans" cxnId="{BBB5315D-7380-4E11-8376-92A1EEFD864A}">
      <dgm:prSet/>
      <dgm:spPr/>
      <dgm:t>
        <a:bodyPr/>
        <a:lstStyle/>
        <a:p>
          <a:endParaRPr lang="pt-BR"/>
        </a:p>
      </dgm:t>
    </dgm:pt>
    <dgm:pt modelId="{A2E22B9A-3BB2-4BD0-8D97-9E84D90B8033}" type="sibTrans" cxnId="{BBB5315D-7380-4E11-8376-92A1EEFD864A}">
      <dgm:prSet/>
      <dgm:spPr/>
      <dgm:t>
        <a:bodyPr/>
        <a:lstStyle/>
        <a:p>
          <a:endParaRPr lang="pt-BR"/>
        </a:p>
      </dgm:t>
    </dgm:pt>
    <dgm:pt modelId="{E13C1750-D284-4ADA-80D3-1D1A92CB3DA1}">
      <dgm:prSet/>
      <dgm:spPr/>
      <dgm:t>
        <a:bodyPr/>
        <a:lstStyle/>
        <a:p>
          <a:r>
            <a:rPr lang="pt-BR" dirty="0"/>
            <a:t>Exibe a Imagem Original com a Cruz no Centro do Objeto Rastreado</a:t>
          </a:r>
        </a:p>
      </dgm:t>
    </dgm:pt>
    <dgm:pt modelId="{3239A25D-5E7C-47A7-9E5B-CE3C65B6DFF6}" type="parTrans" cxnId="{186B161C-EFFB-47B3-9BFB-3CE7BD3A8156}">
      <dgm:prSet/>
      <dgm:spPr/>
      <dgm:t>
        <a:bodyPr/>
        <a:lstStyle/>
        <a:p>
          <a:endParaRPr lang="pt-BR"/>
        </a:p>
      </dgm:t>
    </dgm:pt>
    <dgm:pt modelId="{98212717-5F39-4210-827D-962940895125}" type="sibTrans" cxnId="{186B161C-EFFB-47B3-9BFB-3CE7BD3A8156}">
      <dgm:prSet/>
      <dgm:spPr/>
      <dgm:t>
        <a:bodyPr/>
        <a:lstStyle/>
        <a:p>
          <a:endParaRPr lang="pt-BR"/>
        </a:p>
      </dgm:t>
    </dgm:pt>
    <dgm:pt modelId="{22FD3908-A66E-4E7E-AAC4-0682B5574927}">
      <dgm:prSet/>
      <dgm:spPr/>
      <dgm:t>
        <a:bodyPr/>
        <a:lstStyle/>
        <a:p>
          <a:r>
            <a:rPr lang="pt-BR" dirty="0"/>
            <a:t>Envia as informações de Posição e Raio do Circulo para o Controlador</a:t>
          </a:r>
        </a:p>
      </dgm:t>
    </dgm:pt>
    <dgm:pt modelId="{BA8BF294-E770-43F2-A916-722DE06EBF3E}" type="parTrans" cxnId="{87354311-943B-4522-B726-983C7810E1F8}">
      <dgm:prSet/>
      <dgm:spPr/>
      <dgm:t>
        <a:bodyPr/>
        <a:lstStyle/>
        <a:p>
          <a:endParaRPr lang="pt-BR"/>
        </a:p>
      </dgm:t>
    </dgm:pt>
    <dgm:pt modelId="{0315673B-0FC7-4C48-9622-E194C3A3E4EE}" type="sibTrans" cxnId="{87354311-943B-4522-B726-983C7810E1F8}">
      <dgm:prSet/>
      <dgm:spPr/>
      <dgm:t>
        <a:bodyPr/>
        <a:lstStyle/>
        <a:p>
          <a:endParaRPr lang="pt-BR"/>
        </a:p>
      </dgm:t>
    </dgm:pt>
    <dgm:pt modelId="{5A4DAD0A-3662-46BA-BC87-892E4F421FF7}" type="pres">
      <dgm:prSet presAssocID="{7057BF96-D269-404B-A805-F05A12C7491E}" presName="diagram" presStyleCnt="0">
        <dgm:presLayoutVars>
          <dgm:dir/>
          <dgm:resizeHandles val="exact"/>
        </dgm:presLayoutVars>
      </dgm:prSet>
      <dgm:spPr/>
    </dgm:pt>
    <dgm:pt modelId="{9D10BA6C-8BC7-4A35-8D7A-C43979A8F8A2}" type="pres">
      <dgm:prSet presAssocID="{F065C948-A633-485B-B370-CA276745C076}" presName="node" presStyleLbl="node1" presStyleIdx="0" presStyleCnt="11">
        <dgm:presLayoutVars>
          <dgm:bulletEnabled val="1"/>
        </dgm:presLayoutVars>
      </dgm:prSet>
      <dgm:spPr/>
    </dgm:pt>
    <dgm:pt modelId="{530923B7-2F2A-4F0F-A9E5-FC25B9FDD638}" type="pres">
      <dgm:prSet presAssocID="{A92DE6FA-1268-416D-8A36-F7C4B7501CD2}" presName="sibTrans" presStyleLbl="sibTrans2D1" presStyleIdx="0" presStyleCnt="10"/>
      <dgm:spPr/>
    </dgm:pt>
    <dgm:pt modelId="{36A5C86C-19FA-4E21-80AF-3BD0C839F8BB}" type="pres">
      <dgm:prSet presAssocID="{A92DE6FA-1268-416D-8A36-F7C4B7501CD2}" presName="connectorText" presStyleLbl="sibTrans2D1" presStyleIdx="0" presStyleCnt="10"/>
      <dgm:spPr/>
    </dgm:pt>
    <dgm:pt modelId="{9F928E82-40BF-4265-9E8E-3A8D1DEC0BB2}" type="pres">
      <dgm:prSet presAssocID="{DBF3241C-EA27-4BB2-BF35-B82C9F670472}" presName="node" presStyleLbl="node1" presStyleIdx="1" presStyleCnt="11">
        <dgm:presLayoutVars>
          <dgm:bulletEnabled val="1"/>
        </dgm:presLayoutVars>
      </dgm:prSet>
      <dgm:spPr/>
    </dgm:pt>
    <dgm:pt modelId="{5C0D02E6-B0EE-4E38-8A15-2F531226144C}" type="pres">
      <dgm:prSet presAssocID="{BA542621-EF1B-406D-8EFE-C444850CC4F8}" presName="sibTrans" presStyleLbl="sibTrans2D1" presStyleIdx="1" presStyleCnt="10"/>
      <dgm:spPr/>
    </dgm:pt>
    <dgm:pt modelId="{532A8E59-FD92-4FFC-ACD3-1F6DBF105283}" type="pres">
      <dgm:prSet presAssocID="{BA542621-EF1B-406D-8EFE-C444850CC4F8}" presName="connectorText" presStyleLbl="sibTrans2D1" presStyleIdx="1" presStyleCnt="10"/>
      <dgm:spPr/>
    </dgm:pt>
    <dgm:pt modelId="{53230EE6-DE99-4A40-ACCC-8E5B957F1A96}" type="pres">
      <dgm:prSet presAssocID="{AB591455-5BA3-4F3B-958D-365402D499AB}" presName="node" presStyleLbl="node1" presStyleIdx="2" presStyleCnt="11">
        <dgm:presLayoutVars>
          <dgm:bulletEnabled val="1"/>
        </dgm:presLayoutVars>
      </dgm:prSet>
      <dgm:spPr/>
    </dgm:pt>
    <dgm:pt modelId="{2BF6B84B-09D6-4389-8AEC-228573A5A987}" type="pres">
      <dgm:prSet presAssocID="{D6A8CFC7-AC3E-4252-A5C3-89B0AC45D72E}" presName="sibTrans" presStyleLbl="sibTrans2D1" presStyleIdx="2" presStyleCnt="10"/>
      <dgm:spPr/>
    </dgm:pt>
    <dgm:pt modelId="{F364C839-4989-42BE-A28C-6012C9DD9212}" type="pres">
      <dgm:prSet presAssocID="{D6A8CFC7-AC3E-4252-A5C3-89B0AC45D72E}" presName="connectorText" presStyleLbl="sibTrans2D1" presStyleIdx="2" presStyleCnt="10"/>
      <dgm:spPr/>
    </dgm:pt>
    <dgm:pt modelId="{867CC196-25EF-4D90-A27B-FBA326AD7ED0}" type="pres">
      <dgm:prSet presAssocID="{EB88E898-6100-4F03-9B27-66B8F56B7EEC}" presName="node" presStyleLbl="node1" presStyleIdx="3" presStyleCnt="11">
        <dgm:presLayoutVars>
          <dgm:bulletEnabled val="1"/>
        </dgm:presLayoutVars>
      </dgm:prSet>
      <dgm:spPr/>
    </dgm:pt>
    <dgm:pt modelId="{BC05D22A-96E1-4E2F-B44F-265B504C48F7}" type="pres">
      <dgm:prSet presAssocID="{B5AE7E88-77EE-4A02-AF23-B94EB5C945B6}" presName="sibTrans" presStyleLbl="sibTrans2D1" presStyleIdx="3" presStyleCnt="10"/>
      <dgm:spPr/>
    </dgm:pt>
    <dgm:pt modelId="{4820CABE-C0C0-4127-9378-BB813929CAE2}" type="pres">
      <dgm:prSet presAssocID="{B5AE7E88-77EE-4A02-AF23-B94EB5C945B6}" presName="connectorText" presStyleLbl="sibTrans2D1" presStyleIdx="3" presStyleCnt="10"/>
      <dgm:spPr/>
    </dgm:pt>
    <dgm:pt modelId="{ADE7EA77-20B9-452E-89F5-93564C6CCE56}" type="pres">
      <dgm:prSet presAssocID="{29C8D0D3-29DC-4EDE-90C7-7C7DDAE790DA}" presName="node" presStyleLbl="node1" presStyleIdx="4" presStyleCnt="11">
        <dgm:presLayoutVars>
          <dgm:bulletEnabled val="1"/>
        </dgm:presLayoutVars>
      </dgm:prSet>
      <dgm:spPr/>
    </dgm:pt>
    <dgm:pt modelId="{2294403E-074F-4FDB-B214-7EF6CFD0A970}" type="pres">
      <dgm:prSet presAssocID="{A2B0D8DB-266D-4169-B738-593AB389D8B5}" presName="sibTrans" presStyleLbl="sibTrans2D1" presStyleIdx="4" presStyleCnt="10"/>
      <dgm:spPr/>
    </dgm:pt>
    <dgm:pt modelId="{92D80E80-69E5-460A-B021-1E7095382C16}" type="pres">
      <dgm:prSet presAssocID="{A2B0D8DB-266D-4169-B738-593AB389D8B5}" presName="connectorText" presStyleLbl="sibTrans2D1" presStyleIdx="4" presStyleCnt="10"/>
      <dgm:spPr/>
    </dgm:pt>
    <dgm:pt modelId="{2447AAE3-27D3-425C-A32D-FB3AE706CA4F}" type="pres">
      <dgm:prSet presAssocID="{F89B6672-DBB4-4138-91BE-45E6357E8189}" presName="node" presStyleLbl="node1" presStyleIdx="5" presStyleCnt="11">
        <dgm:presLayoutVars>
          <dgm:bulletEnabled val="1"/>
        </dgm:presLayoutVars>
      </dgm:prSet>
      <dgm:spPr/>
    </dgm:pt>
    <dgm:pt modelId="{4AA68797-65C1-4467-A723-B0358B3EB783}" type="pres">
      <dgm:prSet presAssocID="{4077CFD3-4054-4632-8716-BCA49E0D2810}" presName="sibTrans" presStyleLbl="sibTrans2D1" presStyleIdx="5" presStyleCnt="10"/>
      <dgm:spPr/>
    </dgm:pt>
    <dgm:pt modelId="{DC7BA26E-4A2A-4B5F-8CB8-A29F34D411C8}" type="pres">
      <dgm:prSet presAssocID="{4077CFD3-4054-4632-8716-BCA49E0D2810}" presName="connectorText" presStyleLbl="sibTrans2D1" presStyleIdx="5" presStyleCnt="10"/>
      <dgm:spPr/>
    </dgm:pt>
    <dgm:pt modelId="{980678BD-78D9-48C0-993F-44678A35B3DA}" type="pres">
      <dgm:prSet presAssocID="{A08C05C2-9865-4250-B9F3-A0D4FEB1543B}" presName="node" presStyleLbl="node1" presStyleIdx="6" presStyleCnt="11">
        <dgm:presLayoutVars>
          <dgm:bulletEnabled val="1"/>
        </dgm:presLayoutVars>
      </dgm:prSet>
      <dgm:spPr/>
    </dgm:pt>
    <dgm:pt modelId="{D3ADE72C-E83B-42FD-A721-E0374252F86C}" type="pres">
      <dgm:prSet presAssocID="{203BB0EC-A745-4755-9324-36DC43F612D7}" presName="sibTrans" presStyleLbl="sibTrans2D1" presStyleIdx="6" presStyleCnt="10"/>
      <dgm:spPr/>
    </dgm:pt>
    <dgm:pt modelId="{DA1C84A6-DD7B-453E-87B7-79844282748F}" type="pres">
      <dgm:prSet presAssocID="{203BB0EC-A745-4755-9324-36DC43F612D7}" presName="connectorText" presStyleLbl="sibTrans2D1" presStyleIdx="6" presStyleCnt="10"/>
      <dgm:spPr/>
    </dgm:pt>
    <dgm:pt modelId="{61507B05-1F47-4D2D-82BD-512DEE868D3F}" type="pres">
      <dgm:prSet presAssocID="{1DE589FD-8173-47E1-9D6B-B2F3831E6D7F}" presName="node" presStyleLbl="node1" presStyleIdx="7" presStyleCnt="11">
        <dgm:presLayoutVars>
          <dgm:bulletEnabled val="1"/>
        </dgm:presLayoutVars>
      </dgm:prSet>
      <dgm:spPr/>
    </dgm:pt>
    <dgm:pt modelId="{FEF29B4F-2298-4036-B41B-BC879878D940}" type="pres">
      <dgm:prSet presAssocID="{20F1411F-3EE4-4B1D-960C-5BCD03DAC96C}" presName="sibTrans" presStyleLbl="sibTrans2D1" presStyleIdx="7" presStyleCnt="10"/>
      <dgm:spPr/>
    </dgm:pt>
    <dgm:pt modelId="{53EB6216-DE47-4B54-94CB-6423B1B7AEAD}" type="pres">
      <dgm:prSet presAssocID="{20F1411F-3EE4-4B1D-960C-5BCD03DAC96C}" presName="connectorText" presStyleLbl="sibTrans2D1" presStyleIdx="7" presStyleCnt="10"/>
      <dgm:spPr/>
    </dgm:pt>
    <dgm:pt modelId="{C04AE41B-D23A-42F0-92FB-FC24CFE453A8}" type="pres">
      <dgm:prSet presAssocID="{7880A153-E1BD-4128-9A84-4E99872499E3}" presName="node" presStyleLbl="node1" presStyleIdx="8" presStyleCnt="11">
        <dgm:presLayoutVars>
          <dgm:bulletEnabled val="1"/>
        </dgm:presLayoutVars>
      </dgm:prSet>
      <dgm:spPr/>
    </dgm:pt>
    <dgm:pt modelId="{3A744EF1-F128-4EBB-AB7F-1EAA244B9755}" type="pres">
      <dgm:prSet presAssocID="{A2E22B9A-3BB2-4BD0-8D97-9E84D90B8033}" presName="sibTrans" presStyleLbl="sibTrans2D1" presStyleIdx="8" presStyleCnt="10"/>
      <dgm:spPr/>
    </dgm:pt>
    <dgm:pt modelId="{1AB71949-7764-436F-B3AA-3BEDAE644B01}" type="pres">
      <dgm:prSet presAssocID="{A2E22B9A-3BB2-4BD0-8D97-9E84D90B8033}" presName="connectorText" presStyleLbl="sibTrans2D1" presStyleIdx="8" presStyleCnt="10"/>
      <dgm:spPr/>
    </dgm:pt>
    <dgm:pt modelId="{EF0ABADE-EA7E-412C-B137-016FD2DF1C33}" type="pres">
      <dgm:prSet presAssocID="{E13C1750-D284-4ADA-80D3-1D1A92CB3DA1}" presName="node" presStyleLbl="node1" presStyleIdx="9" presStyleCnt="11">
        <dgm:presLayoutVars>
          <dgm:bulletEnabled val="1"/>
        </dgm:presLayoutVars>
      </dgm:prSet>
      <dgm:spPr/>
    </dgm:pt>
    <dgm:pt modelId="{E85CA101-3B65-477F-9653-4B34865588E1}" type="pres">
      <dgm:prSet presAssocID="{98212717-5F39-4210-827D-962940895125}" presName="sibTrans" presStyleLbl="sibTrans2D1" presStyleIdx="9" presStyleCnt="10"/>
      <dgm:spPr/>
    </dgm:pt>
    <dgm:pt modelId="{31BD1E7A-67D7-4861-889A-DBA57FF20E7B}" type="pres">
      <dgm:prSet presAssocID="{98212717-5F39-4210-827D-962940895125}" presName="connectorText" presStyleLbl="sibTrans2D1" presStyleIdx="9" presStyleCnt="10"/>
      <dgm:spPr/>
    </dgm:pt>
    <dgm:pt modelId="{DB005DD4-7D45-4B97-9C05-43F66158D394}" type="pres">
      <dgm:prSet presAssocID="{22FD3908-A66E-4E7E-AAC4-0682B557492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C514200-95B2-438B-B790-6C694A83CA76}" srcId="{7057BF96-D269-404B-A805-F05A12C7491E}" destId="{1DE589FD-8173-47E1-9D6B-B2F3831E6D7F}" srcOrd="7" destOrd="0" parTransId="{67B88E93-F25B-43A0-BC3E-0CFCF8E5CA29}" sibTransId="{20F1411F-3EE4-4B1D-960C-5BCD03DAC96C}"/>
    <dgm:cxn modelId="{BBEE4E00-7BE4-4457-AB8C-8D14FA0A643B}" type="presOf" srcId="{4077CFD3-4054-4632-8716-BCA49E0D2810}" destId="{DC7BA26E-4A2A-4B5F-8CB8-A29F34D411C8}" srcOrd="1" destOrd="0" presId="urn:microsoft.com/office/officeart/2005/8/layout/process5"/>
    <dgm:cxn modelId="{C5DA7800-27A1-4065-99A8-FD463058F761}" type="presOf" srcId="{20F1411F-3EE4-4B1D-960C-5BCD03DAC96C}" destId="{FEF29B4F-2298-4036-B41B-BC879878D940}" srcOrd="0" destOrd="0" presId="urn:microsoft.com/office/officeart/2005/8/layout/process5"/>
    <dgm:cxn modelId="{D6567E01-5014-45EF-943F-0C3733344CAC}" type="presOf" srcId="{D6A8CFC7-AC3E-4252-A5C3-89B0AC45D72E}" destId="{F364C839-4989-42BE-A28C-6012C9DD9212}" srcOrd="1" destOrd="0" presId="urn:microsoft.com/office/officeart/2005/8/layout/process5"/>
    <dgm:cxn modelId="{DB986F04-E340-41CA-9819-873A44332C2A}" type="presOf" srcId="{1DE589FD-8173-47E1-9D6B-B2F3831E6D7F}" destId="{61507B05-1F47-4D2D-82BD-512DEE868D3F}" srcOrd="0" destOrd="0" presId="urn:microsoft.com/office/officeart/2005/8/layout/process5"/>
    <dgm:cxn modelId="{0825F704-3A1B-4FEB-99A8-F326C028A862}" srcId="{7057BF96-D269-404B-A805-F05A12C7491E}" destId="{A08C05C2-9865-4250-B9F3-A0D4FEB1543B}" srcOrd="6" destOrd="0" parTransId="{9416BC6C-DAF8-40AA-8D35-A9510AF1D6FF}" sibTransId="{203BB0EC-A745-4755-9324-36DC43F612D7}"/>
    <dgm:cxn modelId="{39157D0F-0DC2-489F-B3B9-09134F0C797D}" type="presOf" srcId="{A2E22B9A-3BB2-4BD0-8D97-9E84D90B8033}" destId="{3A744EF1-F128-4EBB-AB7F-1EAA244B9755}" srcOrd="0" destOrd="0" presId="urn:microsoft.com/office/officeart/2005/8/layout/process5"/>
    <dgm:cxn modelId="{87354311-943B-4522-B726-983C7810E1F8}" srcId="{7057BF96-D269-404B-A805-F05A12C7491E}" destId="{22FD3908-A66E-4E7E-AAC4-0682B5574927}" srcOrd="10" destOrd="0" parTransId="{BA8BF294-E770-43F2-A916-722DE06EBF3E}" sibTransId="{0315673B-0FC7-4C48-9622-E194C3A3E4EE}"/>
    <dgm:cxn modelId="{186B161C-EFFB-47B3-9BFB-3CE7BD3A8156}" srcId="{7057BF96-D269-404B-A805-F05A12C7491E}" destId="{E13C1750-D284-4ADA-80D3-1D1A92CB3DA1}" srcOrd="9" destOrd="0" parTransId="{3239A25D-5E7C-47A7-9E5B-CE3C65B6DFF6}" sibTransId="{98212717-5F39-4210-827D-962940895125}"/>
    <dgm:cxn modelId="{628E261C-63E7-4113-BDF2-35810707AC6E}" type="presOf" srcId="{F065C948-A633-485B-B370-CA276745C076}" destId="{9D10BA6C-8BC7-4A35-8D7A-C43979A8F8A2}" srcOrd="0" destOrd="0" presId="urn:microsoft.com/office/officeart/2005/8/layout/process5"/>
    <dgm:cxn modelId="{E667281F-4EE8-483D-8A0F-55D3ED0F3A04}" type="presOf" srcId="{A92DE6FA-1268-416D-8A36-F7C4B7501CD2}" destId="{36A5C86C-19FA-4E21-80AF-3BD0C839F8BB}" srcOrd="1" destOrd="0" presId="urn:microsoft.com/office/officeart/2005/8/layout/process5"/>
    <dgm:cxn modelId="{EC91EE24-CB06-4A0D-BD22-E5234D4630C9}" type="presOf" srcId="{B5AE7E88-77EE-4A02-AF23-B94EB5C945B6}" destId="{BC05D22A-96E1-4E2F-B44F-265B504C48F7}" srcOrd="0" destOrd="0" presId="urn:microsoft.com/office/officeart/2005/8/layout/process5"/>
    <dgm:cxn modelId="{4C39302C-AF71-4A6C-8F7A-36BE76A10061}" type="presOf" srcId="{7880A153-E1BD-4128-9A84-4E99872499E3}" destId="{C04AE41B-D23A-42F0-92FB-FC24CFE453A8}" srcOrd="0" destOrd="0" presId="urn:microsoft.com/office/officeart/2005/8/layout/process5"/>
    <dgm:cxn modelId="{B0C0E42C-17C4-4D67-8A0E-99E09886E93B}" type="presOf" srcId="{EB88E898-6100-4F03-9B27-66B8F56B7EEC}" destId="{867CC196-25EF-4D90-A27B-FBA326AD7ED0}" srcOrd="0" destOrd="0" presId="urn:microsoft.com/office/officeart/2005/8/layout/process5"/>
    <dgm:cxn modelId="{CA04C42E-0430-4F98-A0D9-A62056891942}" srcId="{7057BF96-D269-404B-A805-F05A12C7491E}" destId="{29C8D0D3-29DC-4EDE-90C7-7C7DDAE790DA}" srcOrd="4" destOrd="0" parTransId="{FC060D33-1167-402B-B25C-25B112B7951C}" sibTransId="{A2B0D8DB-266D-4169-B738-593AB389D8B5}"/>
    <dgm:cxn modelId="{56BAE732-8A1E-4024-97EE-C2E128974608}" type="presOf" srcId="{22FD3908-A66E-4E7E-AAC4-0682B5574927}" destId="{DB005DD4-7D45-4B97-9C05-43F66158D394}" srcOrd="0" destOrd="0" presId="urn:microsoft.com/office/officeart/2005/8/layout/process5"/>
    <dgm:cxn modelId="{9E9CB137-DAF0-4963-9879-20BF72B6A3B6}" type="presOf" srcId="{A2B0D8DB-266D-4169-B738-593AB389D8B5}" destId="{2294403E-074F-4FDB-B214-7EF6CFD0A970}" srcOrd="0" destOrd="0" presId="urn:microsoft.com/office/officeart/2005/8/layout/process5"/>
    <dgm:cxn modelId="{19748E5B-C5B3-48F5-A610-8BF46E3CE786}" type="presOf" srcId="{AB591455-5BA3-4F3B-958D-365402D499AB}" destId="{53230EE6-DE99-4A40-ACCC-8E5B957F1A96}" srcOrd="0" destOrd="0" presId="urn:microsoft.com/office/officeart/2005/8/layout/process5"/>
    <dgm:cxn modelId="{BBB5315D-7380-4E11-8376-92A1EEFD864A}" srcId="{7057BF96-D269-404B-A805-F05A12C7491E}" destId="{7880A153-E1BD-4128-9A84-4E99872499E3}" srcOrd="8" destOrd="0" parTransId="{181DF2BF-063B-4F96-AB00-A374F625B1B8}" sibTransId="{A2E22B9A-3BB2-4BD0-8D97-9E84D90B8033}"/>
    <dgm:cxn modelId="{0289545E-B868-45DA-A00B-DBFB73DADF77}" type="presOf" srcId="{A2E22B9A-3BB2-4BD0-8D97-9E84D90B8033}" destId="{1AB71949-7764-436F-B3AA-3BEDAE644B01}" srcOrd="1" destOrd="0" presId="urn:microsoft.com/office/officeart/2005/8/layout/process5"/>
    <dgm:cxn modelId="{13974E4A-E514-4772-A61F-1DA40E4D9DF5}" type="presOf" srcId="{4077CFD3-4054-4632-8716-BCA49E0D2810}" destId="{4AA68797-65C1-4467-A723-B0358B3EB783}" srcOrd="0" destOrd="0" presId="urn:microsoft.com/office/officeart/2005/8/layout/process5"/>
    <dgm:cxn modelId="{75FD8A6A-8A28-4741-85A1-6D2F619D5754}" type="presOf" srcId="{A92DE6FA-1268-416D-8A36-F7C4B7501CD2}" destId="{530923B7-2F2A-4F0F-A9E5-FC25B9FDD638}" srcOrd="0" destOrd="0" presId="urn:microsoft.com/office/officeart/2005/8/layout/process5"/>
    <dgm:cxn modelId="{9BF5836B-2FB5-460C-BC91-C8AD4C94C855}" type="presOf" srcId="{98212717-5F39-4210-827D-962940895125}" destId="{31BD1E7A-67D7-4861-889A-DBA57FF20E7B}" srcOrd="1" destOrd="0" presId="urn:microsoft.com/office/officeart/2005/8/layout/process5"/>
    <dgm:cxn modelId="{1FF0B26D-2EBE-4DEB-9465-44209070294E}" type="presOf" srcId="{BA542621-EF1B-406D-8EFE-C444850CC4F8}" destId="{5C0D02E6-B0EE-4E38-8A15-2F531226144C}" srcOrd="0" destOrd="0" presId="urn:microsoft.com/office/officeart/2005/8/layout/process5"/>
    <dgm:cxn modelId="{61C32F4F-F4BC-461E-B2AC-77328867E764}" srcId="{7057BF96-D269-404B-A805-F05A12C7491E}" destId="{EB88E898-6100-4F03-9B27-66B8F56B7EEC}" srcOrd="3" destOrd="0" parTransId="{B8B6D863-FBA9-4056-ABAE-8B592F84AA4E}" sibTransId="{B5AE7E88-77EE-4A02-AF23-B94EB5C945B6}"/>
    <dgm:cxn modelId="{95FE0450-BA8F-4AE0-BF5E-75E61AF0E667}" srcId="{7057BF96-D269-404B-A805-F05A12C7491E}" destId="{F89B6672-DBB4-4138-91BE-45E6357E8189}" srcOrd="5" destOrd="0" parTransId="{420854F6-7DC1-43A4-803D-5E65C1BCD627}" sibTransId="{4077CFD3-4054-4632-8716-BCA49E0D2810}"/>
    <dgm:cxn modelId="{DF3E8554-9133-4A43-8714-566BA569EBAA}" srcId="{7057BF96-D269-404B-A805-F05A12C7491E}" destId="{AB591455-5BA3-4F3B-958D-365402D499AB}" srcOrd="2" destOrd="0" parTransId="{CA57F737-6F62-4F5A-B4A6-5451E3C24CF6}" sibTransId="{D6A8CFC7-AC3E-4252-A5C3-89B0AC45D72E}"/>
    <dgm:cxn modelId="{E0034755-3F19-46CB-A65F-A676E6FB6186}" type="presOf" srcId="{DBF3241C-EA27-4BB2-BF35-B82C9F670472}" destId="{9F928E82-40BF-4265-9E8E-3A8D1DEC0BB2}" srcOrd="0" destOrd="0" presId="urn:microsoft.com/office/officeart/2005/8/layout/process5"/>
    <dgm:cxn modelId="{6C3CD959-1390-49C8-A982-85A8DB71AEC3}" type="presOf" srcId="{E13C1750-D284-4ADA-80D3-1D1A92CB3DA1}" destId="{EF0ABADE-EA7E-412C-B137-016FD2DF1C33}" srcOrd="0" destOrd="0" presId="urn:microsoft.com/office/officeart/2005/8/layout/process5"/>
    <dgm:cxn modelId="{FDF35483-617F-41ED-919D-489DF57D996F}" srcId="{7057BF96-D269-404B-A805-F05A12C7491E}" destId="{F065C948-A633-485B-B370-CA276745C076}" srcOrd="0" destOrd="0" parTransId="{75BF7D6C-A6DD-4895-A7A7-00D86B8073A4}" sibTransId="{A92DE6FA-1268-416D-8A36-F7C4B7501CD2}"/>
    <dgm:cxn modelId="{1F8EDE8E-A317-4D61-B760-431E9140ABB8}" type="presOf" srcId="{B5AE7E88-77EE-4A02-AF23-B94EB5C945B6}" destId="{4820CABE-C0C0-4127-9378-BB813929CAE2}" srcOrd="1" destOrd="0" presId="urn:microsoft.com/office/officeart/2005/8/layout/process5"/>
    <dgm:cxn modelId="{96F4E797-4B76-4B13-926A-DD83F1C1E516}" type="presOf" srcId="{203BB0EC-A745-4755-9324-36DC43F612D7}" destId="{DA1C84A6-DD7B-453E-87B7-79844282748F}" srcOrd="1" destOrd="0" presId="urn:microsoft.com/office/officeart/2005/8/layout/process5"/>
    <dgm:cxn modelId="{D8B88FA9-20A4-4C12-88AD-2A37CF34A890}" type="presOf" srcId="{F89B6672-DBB4-4138-91BE-45E6357E8189}" destId="{2447AAE3-27D3-425C-A32D-FB3AE706CA4F}" srcOrd="0" destOrd="0" presId="urn:microsoft.com/office/officeart/2005/8/layout/process5"/>
    <dgm:cxn modelId="{0E3E45B5-B6CC-4BD0-9310-87A9D4619FFB}" type="presOf" srcId="{203BB0EC-A745-4755-9324-36DC43F612D7}" destId="{D3ADE72C-E83B-42FD-A721-E0374252F86C}" srcOrd="0" destOrd="0" presId="urn:microsoft.com/office/officeart/2005/8/layout/process5"/>
    <dgm:cxn modelId="{BF7A74B5-959A-4205-954F-FBF46ACD8400}" type="presOf" srcId="{98212717-5F39-4210-827D-962940895125}" destId="{E85CA101-3B65-477F-9653-4B34865588E1}" srcOrd="0" destOrd="0" presId="urn:microsoft.com/office/officeart/2005/8/layout/process5"/>
    <dgm:cxn modelId="{6C2D2CCF-EC29-41C6-A78C-4B7307AB3A5C}" type="presOf" srcId="{D6A8CFC7-AC3E-4252-A5C3-89B0AC45D72E}" destId="{2BF6B84B-09D6-4389-8AEC-228573A5A987}" srcOrd="0" destOrd="0" presId="urn:microsoft.com/office/officeart/2005/8/layout/process5"/>
    <dgm:cxn modelId="{BB4D19DA-17AE-4438-9290-79D1F051114D}" type="presOf" srcId="{BA542621-EF1B-406D-8EFE-C444850CC4F8}" destId="{532A8E59-FD92-4FFC-ACD3-1F6DBF105283}" srcOrd="1" destOrd="0" presId="urn:microsoft.com/office/officeart/2005/8/layout/process5"/>
    <dgm:cxn modelId="{FDE09BE1-D52D-4CFC-AEB6-DA3AB51595EB}" type="presOf" srcId="{7057BF96-D269-404B-A805-F05A12C7491E}" destId="{5A4DAD0A-3662-46BA-BC87-892E4F421FF7}" srcOrd="0" destOrd="0" presId="urn:microsoft.com/office/officeart/2005/8/layout/process5"/>
    <dgm:cxn modelId="{796AAFEE-4A1E-40C6-915D-938C0EAAB516}" type="presOf" srcId="{29C8D0D3-29DC-4EDE-90C7-7C7DDAE790DA}" destId="{ADE7EA77-20B9-452E-89F5-93564C6CCE56}" srcOrd="0" destOrd="0" presId="urn:microsoft.com/office/officeart/2005/8/layout/process5"/>
    <dgm:cxn modelId="{CCC08CEF-FA05-454D-BEDF-1DB348F76069}" srcId="{7057BF96-D269-404B-A805-F05A12C7491E}" destId="{DBF3241C-EA27-4BB2-BF35-B82C9F670472}" srcOrd="1" destOrd="0" parTransId="{43C85F26-56A9-41D9-B013-F4FD48615DF0}" sibTransId="{BA542621-EF1B-406D-8EFE-C444850CC4F8}"/>
    <dgm:cxn modelId="{15862FF3-D605-4D75-9FAB-B0F294B255FF}" type="presOf" srcId="{A2B0D8DB-266D-4169-B738-593AB389D8B5}" destId="{92D80E80-69E5-460A-B021-1E7095382C16}" srcOrd="1" destOrd="0" presId="urn:microsoft.com/office/officeart/2005/8/layout/process5"/>
    <dgm:cxn modelId="{F5EAAAF9-CB9D-41DB-BB02-AB653E627044}" type="presOf" srcId="{A08C05C2-9865-4250-B9F3-A0D4FEB1543B}" destId="{980678BD-78D9-48C0-993F-44678A35B3DA}" srcOrd="0" destOrd="0" presId="urn:microsoft.com/office/officeart/2005/8/layout/process5"/>
    <dgm:cxn modelId="{D09298FF-F82A-4C6A-AC1A-5CBAA66C64B1}" type="presOf" srcId="{20F1411F-3EE4-4B1D-960C-5BCD03DAC96C}" destId="{53EB6216-DE47-4B54-94CB-6423B1B7AEAD}" srcOrd="1" destOrd="0" presId="urn:microsoft.com/office/officeart/2005/8/layout/process5"/>
    <dgm:cxn modelId="{CE8C9AC0-781A-4930-8E77-64AE006D7A4F}" type="presParOf" srcId="{5A4DAD0A-3662-46BA-BC87-892E4F421FF7}" destId="{9D10BA6C-8BC7-4A35-8D7A-C43979A8F8A2}" srcOrd="0" destOrd="0" presId="urn:microsoft.com/office/officeart/2005/8/layout/process5"/>
    <dgm:cxn modelId="{110FFE2C-FD83-4890-BF83-154D9B49D8D1}" type="presParOf" srcId="{5A4DAD0A-3662-46BA-BC87-892E4F421FF7}" destId="{530923B7-2F2A-4F0F-A9E5-FC25B9FDD638}" srcOrd="1" destOrd="0" presId="urn:microsoft.com/office/officeart/2005/8/layout/process5"/>
    <dgm:cxn modelId="{A01030CA-7B64-4D43-8B81-79D44EC4E8EE}" type="presParOf" srcId="{530923B7-2F2A-4F0F-A9E5-FC25B9FDD638}" destId="{36A5C86C-19FA-4E21-80AF-3BD0C839F8BB}" srcOrd="0" destOrd="0" presId="urn:microsoft.com/office/officeart/2005/8/layout/process5"/>
    <dgm:cxn modelId="{2918AB27-771A-49E6-87F1-48DECD17782F}" type="presParOf" srcId="{5A4DAD0A-3662-46BA-BC87-892E4F421FF7}" destId="{9F928E82-40BF-4265-9E8E-3A8D1DEC0BB2}" srcOrd="2" destOrd="0" presId="urn:microsoft.com/office/officeart/2005/8/layout/process5"/>
    <dgm:cxn modelId="{3625A293-3C12-4F7E-82BB-BF2666EA7125}" type="presParOf" srcId="{5A4DAD0A-3662-46BA-BC87-892E4F421FF7}" destId="{5C0D02E6-B0EE-4E38-8A15-2F531226144C}" srcOrd="3" destOrd="0" presId="urn:microsoft.com/office/officeart/2005/8/layout/process5"/>
    <dgm:cxn modelId="{0CF5E913-7839-4E8F-A6F9-DAEAABF41507}" type="presParOf" srcId="{5C0D02E6-B0EE-4E38-8A15-2F531226144C}" destId="{532A8E59-FD92-4FFC-ACD3-1F6DBF105283}" srcOrd="0" destOrd="0" presId="urn:microsoft.com/office/officeart/2005/8/layout/process5"/>
    <dgm:cxn modelId="{2A9D5625-FBE1-423C-AAB1-7CE2E5A9DB60}" type="presParOf" srcId="{5A4DAD0A-3662-46BA-BC87-892E4F421FF7}" destId="{53230EE6-DE99-4A40-ACCC-8E5B957F1A96}" srcOrd="4" destOrd="0" presId="urn:microsoft.com/office/officeart/2005/8/layout/process5"/>
    <dgm:cxn modelId="{BECCEC19-1588-4E57-BFCF-B62FC20CFEBB}" type="presParOf" srcId="{5A4DAD0A-3662-46BA-BC87-892E4F421FF7}" destId="{2BF6B84B-09D6-4389-8AEC-228573A5A987}" srcOrd="5" destOrd="0" presId="urn:microsoft.com/office/officeart/2005/8/layout/process5"/>
    <dgm:cxn modelId="{6A69DE61-581D-43E0-AA75-9D8DCBDB92FE}" type="presParOf" srcId="{2BF6B84B-09D6-4389-8AEC-228573A5A987}" destId="{F364C839-4989-42BE-A28C-6012C9DD9212}" srcOrd="0" destOrd="0" presId="urn:microsoft.com/office/officeart/2005/8/layout/process5"/>
    <dgm:cxn modelId="{06E71531-90EF-4F95-8A9C-CD6EFF3B2F58}" type="presParOf" srcId="{5A4DAD0A-3662-46BA-BC87-892E4F421FF7}" destId="{867CC196-25EF-4D90-A27B-FBA326AD7ED0}" srcOrd="6" destOrd="0" presId="urn:microsoft.com/office/officeart/2005/8/layout/process5"/>
    <dgm:cxn modelId="{2096DD2B-668B-43CA-A2D4-4E96E71D9024}" type="presParOf" srcId="{5A4DAD0A-3662-46BA-BC87-892E4F421FF7}" destId="{BC05D22A-96E1-4E2F-B44F-265B504C48F7}" srcOrd="7" destOrd="0" presId="urn:microsoft.com/office/officeart/2005/8/layout/process5"/>
    <dgm:cxn modelId="{35E274FF-1E3C-4861-9783-FDAE4492855E}" type="presParOf" srcId="{BC05D22A-96E1-4E2F-B44F-265B504C48F7}" destId="{4820CABE-C0C0-4127-9378-BB813929CAE2}" srcOrd="0" destOrd="0" presId="urn:microsoft.com/office/officeart/2005/8/layout/process5"/>
    <dgm:cxn modelId="{3D6F1F36-FDA8-4B56-A400-D7D957BAE075}" type="presParOf" srcId="{5A4DAD0A-3662-46BA-BC87-892E4F421FF7}" destId="{ADE7EA77-20B9-452E-89F5-93564C6CCE56}" srcOrd="8" destOrd="0" presId="urn:microsoft.com/office/officeart/2005/8/layout/process5"/>
    <dgm:cxn modelId="{E24C3963-7022-471C-84C7-03D7C5A54B1E}" type="presParOf" srcId="{5A4DAD0A-3662-46BA-BC87-892E4F421FF7}" destId="{2294403E-074F-4FDB-B214-7EF6CFD0A970}" srcOrd="9" destOrd="0" presId="urn:microsoft.com/office/officeart/2005/8/layout/process5"/>
    <dgm:cxn modelId="{54C94F59-AAE7-4ABE-A878-65D3D2A4E994}" type="presParOf" srcId="{2294403E-074F-4FDB-B214-7EF6CFD0A970}" destId="{92D80E80-69E5-460A-B021-1E7095382C16}" srcOrd="0" destOrd="0" presId="urn:microsoft.com/office/officeart/2005/8/layout/process5"/>
    <dgm:cxn modelId="{452868C3-B238-449B-A0DF-10F9B47BBB57}" type="presParOf" srcId="{5A4DAD0A-3662-46BA-BC87-892E4F421FF7}" destId="{2447AAE3-27D3-425C-A32D-FB3AE706CA4F}" srcOrd="10" destOrd="0" presId="urn:microsoft.com/office/officeart/2005/8/layout/process5"/>
    <dgm:cxn modelId="{D3C6A701-4CAC-40C7-A5E2-137FEF7D0750}" type="presParOf" srcId="{5A4DAD0A-3662-46BA-BC87-892E4F421FF7}" destId="{4AA68797-65C1-4467-A723-B0358B3EB783}" srcOrd="11" destOrd="0" presId="urn:microsoft.com/office/officeart/2005/8/layout/process5"/>
    <dgm:cxn modelId="{4C3BC23A-A866-4B06-A024-5F67095DC433}" type="presParOf" srcId="{4AA68797-65C1-4467-A723-B0358B3EB783}" destId="{DC7BA26E-4A2A-4B5F-8CB8-A29F34D411C8}" srcOrd="0" destOrd="0" presId="urn:microsoft.com/office/officeart/2005/8/layout/process5"/>
    <dgm:cxn modelId="{24BDFA5F-79E1-44CE-82F0-21D55F60B786}" type="presParOf" srcId="{5A4DAD0A-3662-46BA-BC87-892E4F421FF7}" destId="{980678BD-78D9-48C0-993F-44678A35B3DA}" srcOrd="12" destOrd="0" presId="urn:microsoft.com/office/officeart/2005/8/layout/process5"/>
    <dgm:cxn modelId="{3F58D9BD-EEA3-47F9-8152-C6FD2DC60B21}" type="presParOf" srcId="{5A4DAD0A-3662-46BA-BC87-892E4F421FF7}" destId="{D3ADE72C-E83B-42FD-A721-E0374252F86C}" srcOrd="13" destOrd="0" presId="urn:microsoft.com/office/officeart/2005/8/layout/process5"/>
    <dgm:cxn modelId="{9700B90A-8C49-410B-B5A7-BB32223ABABE}" type="presParOf" srcId="{D3ADE72C-E83B-42FD-A721-E0374252F86C}" destId="{DA1C84A6-DD7B-453E-87B7-79844282748F}" srcOrd="0" destOrd="0" presId="urn:microsoft.com/office/officeart/2005/8/layout/process5"/>
    <dgm:cxn modelId="{8DF549F0-695D-41A3-BF1C-E7EE4B1D81F3}" type="presParOf" srcId="{5A4DAD0A-3662-46BA-BC87-892E4F421FF7}" destId="{61507B05-1F47-4D2D-82BD-512DEE868D3F}" srcOrd="14" destOrd="0" presId="urn:microsoft.com/office/officeart/2005/8/layout/process5"/>
    <dgm:cxn modelId="{F1F163D8-C712-4E87-9755-217ECF0B674E}" type="presParOf" srcId="{5A4DAD0A-3662-46BA-BC87-892E4F421FF7}" destId="{FEF29B4F-2298-4036-B41B-BC879878D940}" srcOrd="15" destOrd="0" presId="urn:microsoft.com/office/officeart/2005/8/layout/process5"/>
    <dgm:cxn modelId="{E853C520-010E-4E82-B0A9-10AE24A705C0}" type="presParOf" srcId="{FEF29B4F-2298-4036-B41B-BC879878D940}" destId="{53EB6216-DE47-4B54-94CB-6423B1B7AEAD}" srcOrd="0" destOrd="0" presId="urn:microsoft.com/office/officeart/2005/8/layout/process5"/>
    <dgm:cxn modelId="{E76805B0-D1C4-481D-8540-A5992FC92A02}" type="presParOf" srcId="{5A4DAD0A-3662-46BA-BC87-892E4F421FF7}" destId="{C04AE41B-D23A-42F0-92FB-FC24CFE453A8}" srcOrd="16" destOrd="0" presId="urn:microsoft.com/office/officeart/2005/8/layout/process5"/>
    <dgm:cxn modelId="{401350BE-71EF-404A-B81B-67DD691A7126}" type="presParOf" srcId="{5A4DAD0A-3662-46BA-BC87-892E4F421FF7}" destId="{3A744EF1-F128-4EBB-AB7F-1EAA244B9755}" srcOrd="17" destOrd="0" presId="urn:microsoft.com/office/officeart/2005/8/layout/process5"/>
    <dgm:cxn modelId="{C6352C01-3446-4D10-9D09-478FCE23EC34}" type="presParOf" srcId="{3A744EF1-F128-4EBB-AB7F-1EAA244B9755}" destId="{1AB71949-7764-436F-B3AA-3BEDAE644B01}" srcOrd="0" destOrd="0" presId="urn:microsoft.com/office/officeart/2005/8/layout/process5"/>
    <dgm:cxn modelId="{D5441B97-FAA6-4994-8D8D-C0A151EAFCD9}" type="presParOf" srcId="{5A4DAD0A-3662-46BA-BC87-892E4F421FF7}" destId="{EF0ABADE-EA7E-412C-B137-016FD2DF1C33}" srcOrd="18" destOrd="0" presId="urn:microsoft.com/office/officeart/2005/8/layout/process5"/>
    <dgm:cxn modelId="{A6B14F65-3B8D-4FFC-A4E0-DC8282C1832B}" type="presParOf" srcId="{5A4DAD0A-3662-46BA-BC87-892E4F421FF7}" destId="{E85CA101-3B65-477F-9653-4B34865588E1}" srcOrd="19" destOrd="0" presId="urn:microsoft.com/office/officeart/2005/8/layout/process5"/>
    <dgm:cxn modelId="{45E22EC6-53C7-4B14-9E5E-33202DA29F9B}" type="presParOf" srcId="{E85CA101-3B65-477F-9653-4B34865588E1}" destId="{31BD1E7A-67D7-4861-889A-DBA57FF20E7B}" srcOrd="0" destOrd="0" presId="urn:microsoft.com/office/officeart/2005/8/layout/process5"/>
    <dgm:cxn modelId="{829B299F-0262-47E3-970E-100967588EB2}" type="presParOf" srcId="{5A4DAD0A-3662-46BA-BC87-892E4F421FF7}" destId="{DB005DD4-7D45-4B97-9C05-43F66158D394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D3FC2-B97C-4837-AC42-BE7BC588F8EF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</dgm:pt>
    <dgm:pt modelId="{A7BC3FB9-4552-4CCD-8724-387E253EF73E}">
      <dgm:prSet phldrT="[Texto]"/>
      <dgm:spPr/>
      <dgm:t>
        <a:bodyPr/>
        <a:lstStyle/>
        <a:p>
          <a:r>
            <a:rPr lang="pt-BR" dirty="0"/>
            <a:t>25 Degraus no Sentido Positivo</a:t>
          </a:r>
        </a:p>
      </dgm:t>
    </dgm:pt>
    <dgm:pt modelId="{BFFC742F-DD40-4344-A27F-EEFC0335A56D}" type="parTrans" cxnId="{8D0C399D-8CE1-432D-B8B4-34FB3860C2CB}">
      <dgm:prSet/>
      <dgm:spPr/>
      <dgm:t>
        <a:bodyPr/>
        <a:lstStyle/>
        <a:p>
          <a:endParaRPr lang="pt-BR"/>
        </a:p>
      </dgm:t>
    </dgm:pt>
    <dgm:pt modelId="{0DC0B666-0628-4A38-B31D-94B271E5EEB3}" type="sibTrans" cxnId="{8D0C399D-8CE1-432D-B8B4-34FB3860C2CB}">
      <dgm:prSet/>
      <dgm:spPr/>
      <dgm:t>
        <a:bodyPr/>
        <a:lstStyle/>
        <a:p>
          <a:endParaRPr lang="pt-BR"/>
        </a:p>
      </dgm:t>
    </dgm:pt>
    <dgm:pt modelId="{67C8C524-DAEA-420A-BC0F-7F5C06D23FA6}">
      <dgm:prSet phldrT="[Texto]"/>
      <dgm:spPr/>
      <dgm:t>
        <a:bodyPr/>
        <a:lstStyle/>
        <a:p>
          <a:r>
            <a:rPr lang="pt-BR" dirty="0"/>
            <a:t>25 Degraus no Sentido Negativo</a:t>
          </a:r>
        </a:p>
      </dgm:t>
    </dgm:pt>
    <dgm:pt modelId="{18036051-27AC-4433-824A-2CDA9CA919B7}" type="parTrans" cxnId="{EFC80EB0-13D9-46DC-86A2-C09855209662}">
      <dgm:prSet/>
      <dgm:spPr/>
      <dgm:t>
        <a:bodyPr/>
        <a:lstStyle/>
        <a:p>
          <a:endParaRPr lang="pt-BR"/>
        </a:p>
      </dgm:t>
    </dgm:pt>
    <dgm:pt modelId="{36B13614-2E9F-4E2C-B8E5-E4CB1D5FA616}" type="sibTrans" cxnId="{EFC80EB0-13D9-46DC-86A2-C09855209662}">
      <dgm:prSet/>
      <dgm:spPr/>
      <dgm:t>
        <a:bodyPr/>
        <a:lstStyle/>
        <a:p>
          <a:endParaRPr lang="pt-BR"/>
        </a:p>
      </dgm:t>
    </dgm:pt>
    <dgm:pt modelId="{2C5F8FE6-E7F7-4D75-8B88-09B9E04BDA63}">
      <dgm:prSet phldrT="[Texto]"/>
      <dgm:spPr/>
      <dgm:t>
        <a:bodyPr/>
        <a:lstStyle/>
        <a:p>
          <a:r>
            <a:rPr lang="pt-BR" dirty="0"/>
            <a:t>50 Degraus com Sentido Alternado entre Positivo e Negativo</a:t>
          </a:r>
        </a:p>
      </dgm:t>
    </dgm:pt>
    <dgm:pt modelId="{298D7462-6FFF-4A72-AD9B-5D4036BF2BA8}" type="parTrans" cxnId="{0249A2F8-B900-4D3D-832A-8061324002E6}">
      <dgm:prSet/>
      <dgm:spPr/>
      <dgm:t>
        <a:bodyPr/>
        <a:lstStyle/>
        <a:p>
          <a:endParaRPr lang="pt-BR"/>
        </a:p>
      </dgm:t>
    </dgm:pt>
    <dgm:pt modelId="{B24AC0CC-B1CB-45EE-A95C-2FD919628090}" type="sibTrans" cxnId="{0249A2F8-B900-4D3D-832A-8061324002E6}">
      <dgm:prSet/>
      <dgm:spPr/>
      <dgm:t>
        <a:bodyPr/>
        <a:lstStyle/>
        <a:p>
          <a:endParaRPr lang="pt-BR"/>
        </a:p>
      </dgm:t>
    </dgm:pt>
    <dgm:pt modelId="{88E40F9B-0CFC-46C4-A633-08C9AAE1F9EC}" type="pres">
      <dgm:prSet presAssocID="{D20D3FC2-B97C-4837-AC42-BE7BC588F8EF}" presName="Name0" presStyleCnt="0">
        <dgm:presLayoutVars>
          <dgm:dir/>
          <dgm:animLvl val="lvl"/>
          <dgm:resizeHandles val="exact"/>
        </dgm:presLayoutVars>
      </dgm:prSet>
      <dgm:spPr/>
    </dgm:pt>
    <dgm:pt modelId="{AA83C976-9390-44F4-84AE-0317083322CB}" type="pres">
      <dgm:prSet presAssocID="{A7BC3FB9-4552-4CCD-8724-387E253EF73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11B25D-BFF1-4333-9EE4-F05528503415}" type="pres">
      <dgm:prSet presAssocID="{0DC0B666-0628-4A38-B31D-94B271E5EEB3}" presName="parTxOnlySpace" presStyleCnt="0"/>
      <dgm:spPr/>
    </dgm:pt>
    <dgm:pt modelId="{AF1FF36D-0A45-4BB2-B7A6-B8FEDB09F458}" type="pres">
      <dgm:prSet presAssocID="{67C8C524-DAEA-420A-BC0F-7F5C06D23FA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A30E608-FE7A-49C4-AC32-4A7EBA28A0B9}" type="pres">
      <dgm:prSet presAssocID="{36B13614-2E9F-4E2C-B8E5-E4CB1D5FA616}" presName="parTxOnlySpace" presStyleCnt="0"/>
      <dgm:spPr/>
    </dgm:pt>
    <dgm:pt modelId="{18CF0FB3-561F-4CEE-8508-151B55079ACF}" type="pres">
      <dgm:prSet presAssocID="{2C5F8FE6-E7F7-4D75-8B88-09B9E04BDA6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038823-044D-4B53-8083-F2F6963F0032}" type="presOf" srcId="{D20D3FC2-B97C-4837-AC42-BE7BC588F8EF}" destId="{88E40F9B-0CFC-46C4-A633-08C9AAE1F9EC}" srcOrd="0" destOrd="0" presId="urn:microsoft.com/office/officeart/2005/8/layout/chevron1"/>
    <dgm:cxn modelId="{8D0C399D-8CE1-432D-B8B4-34FB3860C2CB}" srcId="{D20D3FC2-B97C-4837-AC42-BE7BC588F8EF}" destId="{A7BC3FB9-4552-4CCD-8724-387E253EF73E}" srcOrd="0" destOrd="0" parTransId="{BFFC742F-DD40-4344-A27F-EEFC0335A56D}" sibTransId="{0DC0B666-0628-4A38-B31D-94B271E5EEB3}"/>
    <dgm:cxn modelId="{EFC80EB0-13D9-46DC-86A2-C09855209662}" srcId="{D20D3FC2-B97C-4837-AC42-BE7BC588F8EF}" destId="{67C8C524-DAEA-420A-BC0F-7F5C06D23FA6}" srcOrd="1" destOrd="0" parTransId="{18036051-27AC-4433-824A-2CDA9CA919B7}" sibTransId="{36B13614-2E9F-4E2C-B8E5-E4CB1D5FA616}"/>
    <dgm:cxn modelId="{70CEA0D5-F5A2-46F9-849A-AFB5AFAECBA9}" type="presOf" srcId="{67C8C524-DAEA-420A-BC0F-7F5C06D23FA6}" destId="{AF1FF36D-0A45-4BB2-B7A6-B8FEDB09F458}" srcOrd="0" destOrd="0" presId="urn:microsoft.com/office/officeart/2005/8/layout/chevron1"/>
    <dgm:cxn modelId="{BFAF7CDA-831C-4974-9C59-BCB16E6F3527}" type="presOf" srcId="{2C5F8FE6-E7F7-4D75-8B88-09B9E04BDA63}" destId="{18CF0FB3-561F-4CEE-8508-151B55079ACF}" srcOrd="0" destOrd="0" presId="urn:microsoft.com/office/officeart/2005/8/layout/chevron1"/>
    <dgm:cxn modelId="{7A556CEC-5F59-4C9F-AE3B-ED49EE2BEF39}" type="presOf" srcId="{A7BC3FB9-4552-4CCD-8724-387E253EF73E}" destId="{AA83C976-9390-44F4-84AE-0317083322CB}" srcOrd="0" destOrd="0" presId="urn:microsoft.com/office/officeart/2005/8/layout/chevron1"/>
    <dgm:cxn modelId="{0249A2F8-B900-4D3D-832A-8061324002E6}" srcId="{D20D3FC2-B97C-4837-AC42-BE7BC588F8EF}" destId="{2C5F8FE6-E7F7-4D75-8B88-09B9E04BDA63}" srcOrd="2" destOrd="0" parTransId="{298D7462-6FFF-4A72-AD9B-5D4036BF2BA8}" sibTransId="{B24AC0CC-B1CB-45EE-A95C-2FD919628090}"/>
    <dgm:cxn modelId="{A2D0C0B4-BA90-48C7-871A-A3031DF619F7}" type="presParOf" srcId="{88E40F9B-0CFC-46C4-A633-08C9AAE1F9EC}" destId="{AA83C976-9390-44F4-84AE-0317083322CB}" srcOrd="0" destOrd="0" presId="urn:microsoft.com/office/officeart/2005/8/layout/chevron1"/>
    <dgm:cxn modelId="{E7998E95-82E2-4658-8232-E45A6D02F663}" type="presParOf" srcId="{88E40F9B-0CFC-46C4-A633-08C9AAE1F9EC}" destId="{EA11B25D-BFF1-4333-9EE4-F05528503415}" srcOrd="1" destOrd="0" presId="urn:microsoft.com/office/officeart/2005/8/layout/chevron1"/>
    <dgm:cxn modelId="{08FCC17D-A7D4-494F-82BD-A2277A8A4CF0}" type="presParOf" srcId="{88E40F9B-0CFC-46C4-A633-08C9AAE1F9EC}" destId="{AF1FF36D-0A45-4BB2-B7A6-B8FEDB09F458}" srcOrd="2" destOrd="0" presId="urn:microsoft.com/office/officeart/2005/8/layout/chevron1"/>
    <dgm:cxn modelId="{66FDCE5F-0D5A-4C45-B1FC-8B32450D301E}" type="presParOf" srcId="{88E40F9B-0CFC-46C4-A633-08C9AAE1F9EC}" destId="{3A30E608-FE7A-49C4-AC32-4A7EBA28A0B9}" srcOrd="3" destOrd="0" presId="urn:microsoft.com/office/officeart/2005/8/layout/chevron1"/>
    <dgm:cxn modelId="{A423D24E-2BC6-4F42-B32B-9239589A6911}" type="presParOf" srcId="{88E40F9B-0CFC-46C4-A633-08C9AAE1F9EC}" destId="{18CF0FB3-561F-4CEE-8508-151B55079A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045DAE-1A45-4F6E-AC5E-960246C5367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B1150A6-284C-4250-817E-837B292F19FC}">
      <dgm:prSet phldrT="[Texto]"/>
      <dgm:spPr/>
      <dgm:t>
        <a:bodyPr/>
        <a:lstStyle/>
        <a:p>
          <a:r>
            <a:rPr lang="pt-BR" dirty="0"/>
            <a:t>Obtenção da média dos dados coletados. Esta será chamada de </a:t>
          </a:r>
          <a:r>
            <a:rPr lang="pt-BR" i="1" dirty="0"/>
            <a:t>Média Total.</a:t>
          </a:r>
          <a:endParaRPr lang="pt-BR" dirty="0"/>
        </a:p>
      </dgm:t>
    </dgm:pt>
    <dgm:pt modelId="{682D0CEF-59F3-4AB3-B3DB-30B941AE5C09}" type="parTrans" cxnId="{1E5B50FF-2721-4480-8783-F0182DFCB0C0}">
      <dgm:prSet/>
      <dgm:spPr/>
      <dgm:t>
        <a:bodyPr/>
        <a:lstStyle/>
        <a:p>
          <a:endParaRPr lang="pt-BR"/>
        </a:p>
      </dgm:t>
    </dgm:pt>
    <dgm:pt modelId="{CB1AD301-C1F3-460C-8911-DC65FB9AC2F3}" type="sibTrans" cxnId="{1E5B50FF-2721-4480-8783-F0182DFCB0C0}">
      <dgm:prSet/>
      <dgm:spPr/>
      <dgm:t>
        <a:bodyPr/>
        <a:lstStyle/>
        <a:p>
          <a:endParaRPr lang="pt-BR"/>
        </a:p>
      </dgm:t>
    </dgm:pt>
    <dgm:pt modelId="{3ACE4A63-D7F9-4B60-BF88-11130A7C6722}">
      <dgm:prSet phldrT="[Texto]"/>
      <dgm:spPr/>
      <dgm:t>
        <a:bodyPr/>
        <a:lstStyle/>
        <a:p>
          <a:r>
            <a:rPr lang="pt-BR" dirty="0"/>
            <a:t>Separa-se os dados entre os dados acima da </a:t>
          </a:r>
          <a:r>
            <a:rPr lang="pt-BR" i="1" dirty="0"/>
            <a:t>Média Total</a:t>
          </a:r>
          <a:r>
            <a:rPr lang="pt-BR" dirty="0"/>
            <a:t> e os dados abaixo da </a:t>
          </a:r>
          <a:r>
            <a:rPr lang="pt-BR" i="1" dirty="0"/>
            <a:t>Média Total</a:t>
          </a:r>
          <a:r>
            <a:rPr lang="pt-BR" dirty="0"/>
            <a:t> .</a:t>
          </a:r>
        </a:p>
      </dgm:t>
    </dgm:pt>
    <dgm:pt modelId="{93350151-2A04-424C-B012-0B00BAE1AFD4}" type="parTrans" cxnId="{D2E905D1-3949-428D-BD32-EA4DC78431A5}">
      <dgm:prSet/>
      <dgm:spPr/>
      <dgm:t>
        <a:bodyPr/>
        <a:lstStyle/>
        <a:p>
          <a:endParaRPr lang="pt-BR"/>
        </a:p>
      </dgm:t>
    </dgm:pt>
    <dgm:pt modelId="{D8DF67E7-52B6-4C9A-8FA9-017609BB3528}" type="sibTrans" cxnId="{D2E905D1-3949-428D-BD32-EA4DC78431A5}">
      <dgm:prSet/>
      <dgm:spPr/>
      <dgm:t>
        <a:bodyPr/>
        <a:lstStyle/>
        <a:p>
          <a:endParaRPr lang="pt-BR"/>
        </a:p>
      </dgm:t>
    </dgm:pt>
    <dgm:pt modelId="{8F890300-DFBF-41A7-8272-D72DA1A92D11}">
      <dgm:prSet phldrT="[Texto]"/>
      <dgm:spPr/>
      <dgm:t>
        <a:bodyPr/>
        <a:lstStyle/>
        <a:p>
          <a:r>
            <a:rPr lang="pt-BR" dirty="0"/>
            <a:t>Calcula-se novamente a média, dessa vez para os dois conjuntos de dados previamente separados.</a:t>
          </a:r>
        </a:p>
      </dgm:t>
    </dgm:pt>
    <dgm:pt modelId="{46CE4EBA-6656-45E6-9F2D-A8FF35AB0D8B}" type="parTrans" cxnId="{3F2DD39B-C2A3-438E-AACD-194F4C529DDE}">
      <dgm:prSet/>
      <dgm:spPr/>
      <dgm:t>
        <a:bodyPr/>
        <a:lstStyle/>
        <a:p>
          <a:endParaRPr lang="pt-BR"/>
        </a:p>
      </dgm:t>
    </dgm:pt>
    <dgm:pt modelId="{467A9C07-8FB9-42B8-B5A4-DBCD37084482}" type="sibTrans" cxnId="{3F2DD39B-C2A3-438E-AACD-194F4C529DDE}">
      <dgm:prSet/>
      <dgm:spPr/>
      <dgm:t>
        <a:bodyPr/>
        <a:lstStyle/>
        <a:p>
          <a:endParaRPr lang="pt-BR"/>
        </a:p>
      </dgm:t>
    </dgm:pt>
    <dgm:pt modelId="{B8C0F258-B84E-4E1B-B292-009FE2A6C4AD}">
      <dgm:prSet/>
      <dgm:spPr/>
      <dgm:t>
        <a:bodyPr/>
        <a:lstStyle/>
        <a:p>
          <a:r>
            <a:rPr lang="pt-BR" dirty="0"/>
            <a:t>Inversão do sinal dos dados de respostas ao degrau negativo para que todos ensaios possuam resposta com o mesmo sentido.</a:t>
          </a:r>
        </a:p>
      </dgm:t>
    </dgm:pt>
    <dgm:pt modelId="{D5913352-42AF-49E1-98CC-6775370F33CE}" type="parTrans" cxnId="{D288AC08-1B1A-44B1-A1D6-E48CBA3F3BC9}">
      <dgm:prSet/>
      <dgm:spPr/>
      <dgm:t>
        <a:bodyPr/>
        <a:lstStyle/>
        <a:p>
          <a:endParaRPr lang="pt-BR"/>
        </a:p>
      </dgm:t>
    </dgm:pt>
    <dgm:pt modelId="{0358C8F8-C6B1-4E4F-9798-8CD3BA7384FB}" type="sibTrans" cxnId="{D288AC08-1B1A-44B1-A1D6-E48CBA3F3BC9}">
      <dgm:prSet/>
      <dgm:spPr/>
      <dgm:t>
        <a:bodyPr/>
        <a:lstStyle/>
        <a:p>
          <a:endParaRPr lang="pt-BR"/>
        </a:p>
      </dgm:t>
    </dgm:pt>
    <dgm:pt modelId="{B4067C60-1A4D-4396-A019-B0CD93D661DB}" type="pres">
      <dgm:prSet presAssocID="{FE045DAE-1A45-4F6E-AC5E-960246C53672}" presName="outerComposite" presStyleCnt="0">
        <dgm:presLayoutVars>
          <dgm:chMax val="5"/>
          <dgm:dir/>
          <dgm:resizeHandles val="exact"/>
        </dgm:presLayoutVars>
      </dgm:prSet>
      <dgm:spPr/>
    </dgm:pt>
    <dgm:pt modelId="{DDE731A3-3AB8-4D6D-95D1-5BD37D566ED4}" type="pres">
      <dgm:prSet presAssocID="{FE045DAE-1A45-4F6E-AC5E-960246C53672}" presName="dummyMaxCanvas" presStyleCnt="0">
        <dgm:presLayoutVars/>
      </dgm:prSet>
      <dgm:spPr/>
    </dgm:pt>
    <dgm:pt modelId="{59545CE9-8B83-4CE1-A407-B5D1DB159A32}" type="pres">
      <dgm:prSet presAssocID="{FE045DAE-1A45-4F6E-AC5E-960246C53672}" presName="FourNodes_1" presStyleLbl="node1" presStyleIdx="0" presStyleCnt="4">
        <dgm:presLayoutVars>
          <dgm:bulletEnabled val="1"/>
        </dgm:presLayoutVars>
      </dgm:prSet>
      <dgm:spPr/>
    </dgm:pt>
    <dgm:pt modelId="{2A8E7223-F9DF-476C-B7D7-40627A53341D}" type="pres">
      <dgm:prSet presAssocID="{FE045DAE-1A45-4F6E-AC5E-960246C53672}" presName="FourNodes_2" presStyleLbl="node1" presStyleIdx="1" presStyleCnt="4">
        <dgm:presLayoutVars>
          <dgm:bulletEnabled val="1"/>
        </dgm:presLayoutVars>
      </dgm:prSet>
      <dgm:spPr/>
    </dgm:pt>
    <dgm:pt modelId="{FFDE53F7-2E73-4079-99C1-87F26032BBC0}" type="pres">
      <dgm:prSet presAssocID="{FE045DAE-1A45-4F6E-AC5E-960246C53672}" presName="FourNodes_3" presStyleLbl="node1" presStyleIdx="2" presStyleCnt="4">
        <dgm:presLayoutVars>
          <dgm:bulletEnabled val="1"/>
        </dgm:presLayoutVars>
      </dgm:prSet>
      <dgm:spPr/>
    </dgm:pt>
    <dgm:pt modelId="{FA222366-4A8A-4764-ABB8-8F709C2665B5}" type="pres">
      <dgm:prSet presAssocID="{FE045DAE-1A45-4F6E-AC5E-960246C53672}" presName="FourNodes_4" presStyleLbl="node1" presStyleIdx="3" presStyleCnt="4">
        <dgm:presLayoutVars>
          <dgm:bulletEnabled val="1"/>
        </dgm:presLayoutVars>
      </dgm:prSet>
      <dgm:spPr/>
    </dgm:pt>
    <dgm:pt modelId="{84BE2467-4287-484D-819B-C49F547192FB}" type="pres">
      <dgm:prSet presAssocID="{FE045DAE-1A45-4F6E-AC5E-960246C53672}" presName="FourConn_1-2" presStyleLbl="fgAccFollowNode1" presStyleIdx="0" presStyleCnt="3">
        <dgm:presLayoutVars>
          <dgm:bulletEnabled val="1"/>
        </dgm:presLayoutVars>
      </dgm:prSet>
      <dgm:spPr/>
    </dgm:pt>
    <dgm:pt modelId="{0BCE6C71-4C53-43BE-930E-2069E6A31AE1}" type="pres">
      <dgm:prSet presAssocID="{FE045DAE-1A45-4F6E-AC5E-960246C53672}" presName="FourConn_2-3" presStyleLbl="fgAccFollowNode1" presStyleIdx="1" presStyleCnt="3">
        <dgm:presLayoutVars>
          <dgm:bulletEnabled val="1"/>
        </dgm:presLayoutVars>
      </dgm:prSet>
      <dgm:spPr/>
    </dgm:pt>
    <dgm:pt modelId="{E65BD13B-9632-474B-884E-A1A394B395A5}" type="pres">
      <dgm:prSet presAssocID="{FE045DAE-1A45-4F6E-AC5E-960246C53672}" presName="FourConn_3-4" presStyleLbl="fgAccFollowNode1" presStyleIdx="2" presStyleCnt="3">
        <dgm:presLayoutVars>
          <dgm:bulletEnabled val="1"/>
        </dgm:presLayoutVars>
      </dgm:prSet>
      <dgm:spPr/>
    </dgm:pt>
    <dgm:pt modelId="{9B8D1628-8DD3-40F4-AF23-331A310C9039}" type="pres">
      <dgm:prSet presAssocID="{FE045DAE-1A45-4F6E-AC5E-960246C53672}" presName="FourNodes_1_text" presStyleLbl="node1" presStyleIdx="3" presStyleCnt="4">
        <dgm:presLayoutVars>
          <dgm:bulletEnabled val="1"/>
        </dgm:presLayoutVars>
      </dgm:prSet>
      <dgm:spPr/>
    </dgm:pt>
    <dgm:pt modelId="{2D5453F5-2FBF-427C-9E01-FB80AE83F1E1}" type="pres">
      <dgm:prSet presAssocID="{FE045DAE-1A45-4F6E-AC5E-960246C53672}" presName="FourNodes_2_text" presStyleLbl="node1" presStyleIdx="3" presStyleCnt="4">
        <dgm:presLayoutVars>
          <dgm:bulletEnabled val="1"/>
        </dgm:presLayoutVars>
      </dgm:prSet>
      <dgm:spPr/>
    </dgm:pt>
    <dgm:pt modelId="{1B74980D-C3E3-4B5B-A1FC-475B2CAE323D}" type="pres">
      <dgm:prSet presAssocID="{FE045DAE-1A45-4F6E-AC5E-960246C53672}" presName="FourNodes_3_text" presStyleLbl="node1" presStyleIdx="3" presStyleCnt="4">
        <dgm:presLayoutVars>
          <dgm:bulletEnabled val="1"/>
        </dgm:presLayoutVars>
      </dgm:prSet>
      <dgm:spPr/>
    </dgm:pt>
    <dgm:pt modelId="{F3A71C1C-A35F-4CEF-8E47-FE6FA737E035}" type="pres">
      <dgm:prSet presAssocID="{FE045DAE-1A45-4F6E-AC5E-960246C5367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88AC08-1B1A-44B1-A1D6-E48CBA3F3BC9}" srcId="{FE045DAE-1A45-4F6E-AC5E-960246C53672}" destId="{B8C0F258-B84E-4E1B-B292-009FE2A6C4AD}" srcOrd="0" destOrd="0" parTransId="{D5913352-42AF-49E1-98CC-6775370F33CE}" sibTransId="{0358C8F8-C6B1-4E4F-9798-8CD3BA7384FB}"/>
    <dgm:cxn modelId="{319EB430-F6AB-48CB-BCA6-F578B8D74603}" type="presOf" srcId="{B8C0F258-B84E-4E1B-B292-009FE2A6C4AD}" destId="{9B8D1628-8DD3-40F4-AF23-331A310C9039}" srcOrd="1" destOrd="0" presId="urn:microsoft.com/office/officeart/2005/8/layout/vProcess5"/>
    <dgm:cxn modelId="{7B84BE61-C7D0-401C-BA7A-E9B43AF0A13B}" type="presOf" srcId="{B8C0F258-B84E-4E1B-B292-009FE2A6C4AD}" destId="{59545CE9-8B83-4CE1-A407-B5D1DB159A32}" srcOrd="0" destOrd="0" presId="urn:microsoft.com/office/officeart/2005/8/layout/vProcess5"/>
    <dgm:cxn modelId="{F99FA165-E42C-4DAB-8596-1447CE239A99}" type="presOf" srcId="{CB1AD301-C1F3-460C-8911-DC65FB9AC2F3}" destId="{0BCE6C71-4C53-43BE-930E-2069E6A31AE1}" srcOrd="0" destOrd="0" presId="urn:microsoft.com/office/officeart/2005/8/layout/vProcess5"/>
    <dgm:cxn modelId="{9515CF6A-7E61-4122-ABB8-1FA0AECC4484}" type="presOf" srcId="{8F890300-DFBF-41A7-8272-D72DA1A92D11}" destId="{F3A71C1C-A35F-4CEF-8E47-FE6FA737E035}" srcOrd="1" destOrd="0" presId="urn:microsoft.com/office/officeart/2005/8/layout/vProcess5"/>
    <dgm:cxn modelId="{8709D44A-EA68-4BDF-A1E2-6C7420E062C2}" type="presOf" srcId="{8F890300-DFBF-41A7-8272-D72DA1A92D11}" destId="{FA222366-4A8A-4764-ABB8-8F709C2665B5}" srcOrd="0" destOrd="0" presId="urn:microsoft.com/office/officeart/2005/8/layout/vProcess5"/>
    <dgm:cxn modelId="{DCEE5C53-3307-4FD5-AD5D-5C7B9CAA4404}" type="presOf" srcId="{FE045DAE-1A45-4F6E-AC5E-960246C53672}" destId="{B4067C60-1A4D-4396-A019-B0CD93D661DB}" srcOrd="0" destOrd="0" presId="urn:microsoft.com/office/officeart/2005/8/layout/vProcess5"/>
    <dgm:cxn modelId="{2E447C56-9F5F-42C1-A5D1-0EA8E57E238C}" type="presOf" srcId="{0358C8F8-C6B1-4E4F-9798-8CD3BA7384FB}" destId="{84BE2467-4287-484D-819B-C49F547192FB}" srcOrd="0" destOrd="0" presId="urn:microsoft.com/office/officeart/2005/8/layout/vProcess5"/>
    <dgm:cxn modelId="{D3DD688A-A4C3-4C28-AF2E-BA7BF3F03DD3}" type="presOf" srcId="{3ACE4A63-D7F9-4B60-BF88-11130A7C6722}" destId="{1B74980D-C3E3-4B5B-A1FC-475B2CAE323D}" srcOrd="1" destOrd="0" presId="urn:microsoft.com/office/officeart/2005/8/layout/vProcess5"/>
    <dgm:cxn modelId="{3F2DD39B-C2A3-438E-AACD-194F4C529DDE}" srcId="{FE045DAE-1A45-4F6E-AC5E-960246C53672}" destId="{8F890300-DFBF-41A7-8272-D72DA1A92D11}" srcOrd="3" destOrd="0" parTransId="{46CE4EBA-6656-45E6-9F2D-A8FF35AB0D8B}" sibTransId="{467A9C07-8FB9-42B8-B5A4-DBCD37084482}"/>
    <dgm:cxn modelId="{277C15C7-F30C-49E6-BB22-BBF400FEADE6}" type="presOf" srcId="{4B1150A6-284C-4250-817E-837B292F19FC}" destId="{2D5453F5-2FBF-427C-9E01-FB80AE83F1E1}" srcOrd="1" destOrd="0" presId="urn:microsoft.com/office/officeart/2005/8/layout/vProcess5"/>
    <dgm:cxn modelId="{CE42DFCE-B131-4498-AA75-99BF238AD00A}" type="presOf" srcId="{4B1150A6-284C-4250-817E-837B292F19FC}" destId="{2A8E7223-F9DF-476C-B7D7-40627A53341D}" srcOrd="0" destOrd="0" presId="urn:microsoft.com/office/officeart/2005/8/layout/vProcess5"/>
    <dgm:cxn modelId="{D2E905D1-3949-428D-BD32-EA4DC78431A5}" srcId="{FE045DAE-1A45-4F6E-AC5E-960246C53672}" destId="{3ACE4A63-D7F9-4B60-BF88-11130A7C6722}" srcOrd="2" destOrd="0" parTransId="{93350151-2A04-424C-B012-0B00BAE1AFD4}" sibTransId="{D8DF67E7-52B6-4C9A-8FA9-017609BB3528}"/>
    <dgm:cxn modelId="{BE7F01E0-7B1D-46F8-A8F1-96D7ED8AB18C}" type="presOf" srcId="{D8DF67E7-52B6-4C9A-8FA9-017609BB3528}" destId="{E65BD13B-9632-474B-884E-A1A394B395A5}" srcOrd="0" destOrd="0" presId="urn:microsoft.com/office/officeart/2005/8/layout/vProcess5"/>
    <dgm:cxn modelId="{68AD82EC-FB7E-4D81-9C36-235ABDA6759D}" type="presOf" srcId="{3ACE4A63-D7F9-4B60-BF88-11130A7C6722}" destId="{FFDE53F7-2E73-4079-99C1-87F26032BBC0}" srcOrd="0" destOrd="0" presId="urn:microsoft.com/office/officeart/2005/8/layout/vProcess5"/>
    <dgm:cxn modelId="{1E5B50FF-2721-4480-8783-F0182DFCB0C0}" srcId="{FE045DAE-1A45-4F6E-AC5E-960246C53672}" destId="{4B1150A6-284C-4250-817E-837B292F19FC}" srcOrd="1" destOrd="0" parTransId="{682D0CEF-59F3-4AB3-B3DB-30B941AE5C09}" sibTransId="{CB1AD301-C1F3-460C-8911-DC65FB9AC2F3}"/>
    <dgm:cxn modelId="{B37592BF-3AAB-4463-983E-7770ABB363F4}" type="presParOf" srcId="{B4067C60-1A4D-4396-A019-B0CD93D661DB}" destId="{DDE731A3-3AB8-4D6D-95D1-5BD37D566ED4}" srcOrd="0" destOrd="0" presId="urn:microsoft.com/office/officeart/2005/8/layout/vProcess5"/>
    <dgm:cxn modelId="{0FAE03BA-EFAB-4CBF-A92C-444FC78320B4}" type="presParOf" srcId="{B4067C60-1A4D-4396-A019-B0CD93D661DB}" destId="{59545CE9-8B83-4CE1-A407-B5D1DB159A32}" srcOrd="1" destOrd="0" presId="urn:microsoft.com/office/officeart/2005/8/layout/vProcess5"/>
    <dgm:cxn modelId="{69DFACFB-6A20-46A4-94B6-B476643C7411}" type="presParOf" srcId="{B4067C60-1A4D-4396-A019-B0CD93D661DB}" destId="{2A8E7223-F9DF-476C-B7D7-40627A53341D}" srcOrd="2" destOrd="0" presId="urn:microsoft.com/office/officeart/2005/8/layout/vProcess5"/>
    <dgm:cxn modelId="{EC09B4B1-B246-45D4-BD85-774F3BF3288D}" type="presParOf" srcId="{B4067C60-1A4D-4396-A019-B0CD93D661DB}" destId="{FFDE53F7-2E73-4079-99C1-87F26032BBC0}" srcOrd="3" destOrd="0" presId="urn:microsoft.com/office/officeart/2005/8/layout/vProcess5"/>
    <dgm:cxn modelId="{77E32596-94C2-44E7-B8C2-CA2A6C809B80}" type="presParOf" srcId="{B4067C60-1A4D-4396-A019-B0CD93D661DB}" destId="{FA222366-4A8A-4764-ABB8-8F709C2665B5}" srcOrd="4" destOrd="0" presId="urn:microsoft.com/office/officeart/2005/8/layout/vProcess5"/>
    <dgm:cxn modelId="{D39BC54D-6D55-47E6-A6D9-467032909899}" type="presParOf" srcId="{B4067C60-1A4D-4396-A019-B0CD93D661DB}" destId="{84BE2467-4287-484D-819B-C49F547192FB}" srcOrd="5" destOrd="0" presId="urn:microsoft.com/office/officeart/2005/8/layout/vProcess5"/>
    <dgm:cxn modelId="{AFA323BB-6FB4-4D50-BF70-42F31DBD8E4E}" type="presParOf" srcId="{B4067C60-1A4D-4396-A019-B0CD93D661DB}" destId="{0BCE6C71-4C53-43BE-930E-2069E6A31AE1}" srcOrd="6" destOrd="0" presId="urn:microsoft.com/office/officeart/2005/8/layout/vProcess5"/>
    <dgm:cxn modelId="{915175D2-1AAB-4E19-8ED0-96ED39528384}" type="presParOf" srcId="{B4067C60-1A4D-4396-A019-B0CD93D661DB}" destId="{E65BD13B-9632-474B-884E-A1A394B395A5}" srcOrd="7" destOrd="0" presId="urn:microsoft.com/office/officeart/2005/8/layout/vProcess5"/>
    <dgm:cxn modelId="{6C986002-2033-4944-8511-B2C350CF7B17}" type="presParOf" srcId="{B4067C60-1A4D-4396-A019-B0CD93D661DB}" destId="{9B8D1628-8DD3-40F4-AF23-331A310C9039}" srcOrd="8" destOrd="0" presId="urn:microsoft.com/office/officeart/2005/8/layout/vProcess5"/>
    <dgm:cxn modelId="{B912F716-10F1-421A-8613-E87992B5A574}" type="presParOf" srcId="{B4067C60-1A4D-4396-A019-B0CD93D661DB}" destId="{2D5453F5-2FBF-427C-9E01-FB80AE83F1E1}" srcOrd="9" destOrd="0" presId="urn:microsoft.com/office/officeart/2005/8/layout/vProcess5"/>
    <dgm:cxn modelId="{B826C6DF-B034-472E-A142-5647B7DB3895}" type="presParOf" srcId="{B4067C60-1A4D-4396-A019-B0CD93D661DB}" destId="{1B74980D-C3E3-4B5B-A1FC-475B2CAE323D}" srcOrd="10" destOrd="0" presId="urn:microsoft.com/office/officeart/2005/8/layout/vProcess5"/>
    <dgm:cxn modelId="{259FA5DA-CAFD-4156-BFD9-D35350217836}" type="presParOf" srcId="{B4067C60-1A4D-4396-A019-B0CD93D661DB}" destId="{F3A71C1C-A35F-4CEF-8E47-FE6FA737E0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9B536-30FE-4B62-800D-4CF9BCD9DFAC}">
      <dsp:nvSpPr>
        <dsp:cNvPr id="0" name=""/>
        <dsp:cNvSpPr/>
      </dsp:nvSpPr>
      <dsp:spPr>
        <a:xfrm>
          <a:off x="1449089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Construção da Plataforma</a:t>
          </a:r>
        </a:p>
      </dsp:txBody>
      <dsp:txXfrm>
        <a:off x="1470971" y="22915"/>
        <a:ext cx="1450470" cy="703353"/>
      </dsp:txXfrm>
    </dsp:sp>
    <dsp:sp modelId="{40D494D0-194F-4BCD-92B3-CAD6DF438A28}">
      <dsp:nvSpPr>
        <dsp:cNvPr id="0" name=""/>
        <dsp:cNvSpPr/>
      </dsp:nvSpPr>
      <dsp:spPr>
        <a:xfrm>
          <a:off x="1598513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04D8C-BACE-4B9E-8475-3E8121BC475F}">
      <dsp:nvSpPr>
        <dsp:cNvPr id="0" name=""/>
        <dsp:cNvSpPr/>
      </dsp:nvSpPr>
      <dsp:spPr>
        <a:xfrm>
          <a:off x="1747936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Câmera</a:t>
          </a:r>
        </a:p>
      </dsp:txBody>
      <dsp:txXfrm>
        <a:off x="1769818" y="956812"/>
        <a:ext cx="1151623" cy="703353"/>
      </dsp:txXfrm>
    </dsp:sp>
    <dsp:sp modelId="{46914CE3-CD3A-4B6F-ACE2-B5F20184552A}">
      <dsp:nvSpPr>
        <dsp:cNvPr id="0" name=""/>
        <dsp:cNvSpPr/>
      </dsp:nvSpPr>
      <dsp:spPr>
        <a:xfrm>
          <a:off x="1598513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B33DC-C4A5-438B-A98F-1C98C766B440}">
      <dsp:nvSpPr>
        <dsp:cNvPr id="0" name=""/>
        <dsp:cNvSpPr/>
      </dsp:nvSpPr>
      <dsp:spPr>
        <a:xfrm>
          <a:off x="1747936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Base Pan-Tilt</a:t>
          </a:r>
        </a:p>
      </dsp:txBody>
      <dsp:txXfrm>
        <a:off x="1769818" y="1890708"/>
        <a:ext cx="1151623" cy="703353"/>
      </dsp:txXfrm>
    </dsp:sp>
    <dsp:sp modelId="{D44DF93A-E287-41AB-B420-B5B9570C87AB}">
      <dsp:nvSpPr>
        <dsp:cNvPr id="0" name=""/>
        <dsp:cNvSpPr/>
      </dsp:nvSpPr>
      <dsp:spPr>
        <a:xfrm>
          <a:off x="1598513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05A82-C12E-4748-8A8C-2E6C451808F0}">
      <dsp:nvSpPr>
        <dsp:cNvPr id="0" name=""/>
        <dsp:cNvSpPr/>
      </dsp:nvSpPr>
      <dsp:spPr>
        <a:xfrm>
          <a:off x="1747936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Motores</a:t>
          </a:r>
        </a:p>
      </dsp:txBody>
      <dsp:txXfrm>
        <a:off x="1769818" y="2824605"/>
        <a:ext cx="1151623" cy="703353"/>
      </dsp:txXfrm>
    </dsp:sp>
    <dsp:sp modelId="{6868A30E-B03E-456C-9510-EBDD8CC36967}">
      <dsp:nvSpPr>
        <dsp:cNvPr id="0" name=""/>
        <dsp:cNvSpPr/>
      </dsp:nvSpPr>
      <dsp:spPr>
        <a:xfrm>
          <a:off x="1598513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E1C85-EC53-4326-B92C-D20877E226D7}">
      <dsp:nvSpPr>
        <dsp:cNvPr id="0" name=""/>
        <dsp:cNvSpPr/>
      </dsp:nvSpPr>
      <dsp:spPr>
        <a:xfrm>
          <a:off x="1747936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e Controladores</a:t>
          </a:r>
        </a:p>
      </dsp:txBody>
      <dsp:txXfrm>
        <a:off x="1769818" y="3758501"/>
        <a:ext cx="1151623" cy="703353"/>
      </dsp:txXfrm>
    </dsp:sp>
    <dsp:sp modelId="{EABF7D09-32C9-459B-9E77-CF13A14140C8}">
      <dsp:nvSpPr>
        <dsp:cNvPr id="0" name=""/>
        <dsp:cNvSpPr/>
      </dsp:nvSpPr>
      <dsp:spPr>
        <a:xfrm>
          <a:off x="1598513" y="748150"/>
          <a:ext cx="149423" cy="429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5923"/>
              </a:lnTo>
              <a:lnTo>
                <a:pt x="149423" y="429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4625C-2E45-4B14-8672-EC40078C8A53}">
      <dsp:nvSpPr>
        <dsp:cNvPr id="0" name=""/>
        <dsp:cNvSpPr/>
      </dsp:nvSpPr>
      <dsp:spPr>
        <a:xfrm>
          <a:off x="1747936" y="467051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Montagem</a:t>
          </a:r>
        </a:p>
      </dsp:txBody>
      <dsp:txXfrm>
        <a:off x="1769818" y="4692398"/>
        <a:ext cx="1151623" cy="703353"/>
      </dsp:txXfrm>
    </dsp:sp>
    <dsp:sp modelId="{692DB0ED-40A0-491F-AA1C-5CD88F3402FC}">
      <dsp:nvSpPr>
        <dsp:cNvPr id="0" name=""/>
        <dsp:cNvSpPr/>
      </dsp:nvSpPr>
      <dsp:spPr>
        <a:xfrm>
          <a:off x="3316882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Ferramentas de Software</a:t>
          </a:r>
        </a:p>
      </dsp:txBody>
      <dsp:txXfrm>
        <a:off x="3338764" y="22915"/>
        <a:ext cx="1450470" cy="703353"/>
      </dsp:txXfrm>
    </dsp:sp>
    <dsp:sp modelId="{DFEF8D9E-51A0-4C3E-BAD8-1BAA85CDDE29}">
      <dsp:nvSpPr>
        <dsp:cNvPr id="0" name=""/>
        <dsp:cNvSpPr/>
      </dsp:nvSpPr>
      <dsp:spPr>
        <a:xfrm>
          <a:off x="3466306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9B1E-AB23-4473-B833-1410C3A1A781}">
      <dsp:nvSpPr>
        <dsp:cNvPr id="0" name=""/>
        <dsp:cNvSpPr/>
      </dsp:nvSpPr>
      <dsp:spPr>
        <a:xfrm>
          <a:off x="3615729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Comunicação Serial</a:t>
          </a:r>
        </a:p>
      </dsp:txBody>
      <dsp:txXfrm>
        <a:off x="3637611" y="956812"/>
        <a:ext cx="1151623" cy="703353"/>
      </dsp:txXfrm>
    </dsp:sp>
    <dsp:sp modelId="{A0EE6237-5D82-451D-90FF-AC0C43EF831E}">
      <dsp:nvSpPr>
        <dsp:cNvPr id="0" name=""/>
        <dsp:cNvSpPr/>
      </dsp:nvSpPr>
      <dsp:spPr>
        <a:xfrm>
          <a:off x="3466306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7CF5-96F0-42DC-9E9C-7949DC16B87C}">
      <dsp:nvSpPr>
        <dsp:cNvPr id="0" name=""/>
        <dsp:cNvSpPr/>
      </dsp:nvSpPr>
      <dsp:spPr>
        <a:xfrm>
          <a:off x="3615729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Rastreamento de Objetos</a:t>
          </a:r>
        </a:p>
      </dsp:txBody>
      <dsp:txXfrm>
        <a:off x="3637611" y="1890708"/>
        <a:ext cx="1151623" cy="703353"/>
      </dsp:txXfrm>
    </dsp:sp>
    <dsp:sp modelId="{ADD6779F-22FC-4136-8E00-878C9561DAB7}">
      <dsp:nvSpPr>
        <dsp:cNvPr id="0" name=""/>
        <dsp:cNvSpPr/>
      </dsp:nvSpPr>
      <dsp:spPr>
        <a:xfrm>
          <a:off x="3466306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A9CD-10EF-4DD8-8C41-A0E9BDE896C2}">
      <dsp:nvSpPr>
        <dsp:cNvPr id="0" name=""/>
        <dsp:cNvSpPr/>
      </dsp:nvSpPr>
      <dsp:spPr>
        <a:xfrm>
          <a:off x="3615729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Rotinas de Ensaio</a:t>
          </a:r>
        </a:p>
      </dsp:txBody>
      <dsp:txXfrm>
        <a:off x="3637611" y="2824605"/>
        <a:ext cx="1151623" cy="703353"/>
      </dsp:txXfrm>
    </dsp:sp>
    <dsp:sp modelId="{CB86F521-25D1-49E6-86D0-D36AE1BD206A}">
      <dsp:nvSpPr>
        <dsp:cNvPr id="0" name=""/>
        <dsp:cNvSpPr/>
      </dsp:nvSpPr>
      <dsp:spPr>
        <a:xfrm>
          <a:off x="3466306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CE4-22CA-4F2F-BA76-2CD9645A54E1}">
      <dsp:nvSpPr>
        <dsp:cNvPr id="0" name=""/>
        <dsp:cNvSpPr/>
      </dsp:nvSpPr>
      <dsp:spPr>
        <a:xfrm>
          <a:off x="3615729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Controle Regulatório</a:t>
          </a:r>
        </a:p>
      </dsp:txBody>
      <dsp:txXfrm>
        <a:off x="3637611" y="3758501"/>
        <a:ext cx="1151623" cy="703353"/>
      </dsp:txXfrm>
    </dsp:sp>
    <dsp:sp modelId="{53B54DE6-B739-42B8-8242-A8FC48EA4DF8}">
      <dsp:nvSpPr>
        <dsp:cNvPr id="0" name=""/>
        <dsp:cNvSpPr/>
      </dsp:nvSpPr>
      <dsp:spPr>
        <a:xfrm>
          <a:off x="5184675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Projeto de Controle</a:t>
          </a:r>
        </a:p>
      </dsp:txBody>
      <dsp:txXfrm>
        <a:off x="5206557" y="22915"/>
        <a:ext cx="1450470" cy="703353"/>
      </dsp:txXfrm>
    </dsp:sp>
    <dsp:sp modelId="{462D6535-FBCD-4139-85B8-39E5E23C92FD}">
      <dsp:nvSpPr>
        <dsp:cNvPr id="0" name=""/>
        <dsp:cNvSpPr/>
      </dsp:nvSpPr>
      <dsp:spPr>
        <a:xfrm>
          <a:off x="5334099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C26C5-F133-410D-AA8A-62999C339C26}">
      <dsp:nvSpPr>
        <dsp:cNvPr id="0" name=""/>
        <dsp:cNvSpPr/>
      </dsp:nvSpPr>
      <dsp:spPr>
        <a:xfrm>
          <a:off x="5483522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Tratamento dos Dados</a:t>
          </a:r>
        </a:p>
      </dsp:txBody>
      <dsp:txXfrm>
        <a:off x="5505404" y="956812"/>
        <a:ext cx="1151623" cy="703353"/>
      </dsp:txXfrm>
    </dsp:sp>
    <dsp:sp modelId="{8EC7B6F6-D2C3-4F88-A8FD-3FE899FB1040}">
      <dsp:nvSpPr>
        <dsp:cNvPr id="0" name=""/>
        <dsp:cNvSpPr/>
      </dsp:nvSpPr>
      <dsp:spPr>
        <a:xfrm>
          <a:off x="5334099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1A8E-8370-4DB7-B024-E207AABB77C8}">
      <dsp:nvSpPr>
        <dsp:cNvPr id="0" name=""/>
        <dsp:cNvSpPr/>
      </dsp:nvSpPr>
      <dsp:spPr>
        <a:xfrm>
          <a:off x="5483522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Identificação do Sistema</a:t>
          </a:r>
        </a:p>
      </dsp:txBody>
      <dsp:txXfrm>
        <a:off x="5505404" y="1890708"/>
        <a:ext cx="1151623" cy="703353"/>
      </dsp:txXfrm>
    </dsp:sp>
    <dsp:sp modelId="{D02DDD0A-B229-4A15-BA34-8AD65936D80C}">
      <dsp:nvSpPr>
        <dsp:cNvPr id="0" name=""/>
        <dsp:cNvSpPr/>
      </dsp:nvSpPr>
      <dsp:spPr>
        <a:xfrm>
          <a:off x="5334099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303EC-A8D5-4B66-B95C-32B14F74C5F0}">
      <dsp:nvSpPr>
        <dsp:cNvPr id="0" name=""/>
        <dsp:cNvSpPr/>
      </dsp:nvSpPr>
      <dsp:spPr>
        <a:xfrm>
          <a:off x="5483522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Validação do Modelo</a:t>
          </a:r>
        </a:p>
      </dsp:txBody>
      <dsp:txXfrm>
        <a:off x="5505404" y="2824605"/>
        <a:ext cx="1151623" cy="703353"/>
      </dsp:txXfrm>
    </dsp:sp>
    <dsp:sp modelId="{DCD98524-EA0E-4FB5-B018-1C3E102FCA49}">
      <dsp:nvSpPr>
        <dsp:cNvPr id="0" name=""/>
        <dsp:cNvSpPr/>
      </dsp:nvSpPr>
      <dsp:spPr>
        <a:xfrm>
          <a:off x="5334099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5A254-80DB-44D3-958D-B63F0F778843}">
      <dsp:nvSpPr>
        <dsp:cNvPr id="0" name=""/>
        <dsp:cNvSpPr/>
      </dsp:nvSpPr>
      <dsp:spPr>
        <a:xfrm>
          <a:off x="5483522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Projeto do Controlador</a:t>
          </a:r>
        </a:p>
      </dsp:txBody>
      <dsp:txXfrm>
        <a:off x="5505404" y="3758501"/>
        <a:ext cx="1151623" cy="703353"/>
      </dsp:txXfrm>
    </dsp:sp>
    <dsp:sp modelId="{8DF400F9-22E2-4C5C-B838-3EF106B52C68}">
      <dsp:nvSpPr>
        <dsp:cNvPr id="0" name=""/>
        <dsp:cNvSpPr/>
      </dsp:nvSpPr>
      <dsp:spPr>
        <a:xfrm>
          <a:off x="5334099" y="748150"/>
          <a:ext cx="149423" cy="429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5923"/>
              </a:lnTo>
              <a:lnTo>
                <a:pt x="149423" y="429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8DABA-C1DB-4B6C-961F-3F7A9ABD2D44}">
      <dsp:nvSpPr>
        <dsp:cNvPr id="0" name=""/>
        <dsp:cNvSpPr/>
      </dsp:nvSpPr>
      <dsp:spPr>
        <a:xfrm>
          <a:off x="5483522" y="467051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Implementação e Validação do Sistema de Controle</a:t>
          </a:r>
        </a:p>
      </dsp:txBody>
      <dsp:txXfrm>
        <a:off x="5505404" y="4692398"/>
        <a:ext cx="1151623" cy="70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BA6C-8BC7-4A35-8D7A-C43979A8F8A2}">
      <dsp:nvSpPr>
        <dsp:cNvPr id="0" name=""/>
        <dsp:cNvSpPr/>
      </dsp:nvSpPr>
      <dsp:spPr>
        <a:xfrm>
          <a:off x="4810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Aquisição da Imagem</a:t>
          </a:r>
        </a:p>
      </dsp:txBody>
      <dsp:txXfrm>
        <a:off x="30079" y="87088"/>
        <a:ext cx="1387377" cy="812211"/>
      </dsp:txXfrm>
    </dsp:sp>
    <dsp:sp modelId="{530923B7-2F2A-4F0F-A9E5-FC25B9FDD638}">
      <dsp:nvSpPr>
        <dsp:cNvPr id="0" name=""/>
        <dsp:cNvSpPr/>
      </dsp:nvSpPr>
      <dsp:spPr>
        <a:xfrm>
          <a:off x="1569262" y="31489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569262" y="386213"/>
        <a:ext cx="213387" cy="213961"/>
      </dsp:txXfrm>
    </dsp:sp>
    <dsp:sp modelId="{9F928E82-40BF-4265-9E8E-3A8D1DEC0BB2}">
      <dsp:nvSpPr>
        <dsp:cNvPr id="0" name=""/>
        <dsp:cNvSpPr/>
      </dsp:nvSpPr>
      <dsp:spPr>
        <a:xfrm>
          <a:off x="2017892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Rotação de 90°</a:t>
          </a:r>
        </a:p>
      </dsp:txBody>
      <dsp:txXfrm>
        <a:off x="2043161" y="87088"/>
        <a:ext cx="1387377" cy="812211"/>
      </dsp:txXfrm>
    </dsp:sp>
    <dsp:sp modelId="{5C0D02E6-B0EE-4E38-8A15-2F531226144C}">
      <dsp:nvSpPr>
        <dsp:cNvPr id="0" name=""/>
        <dsp:cNvSpPr/>
      </dsp:nvSpPr>
      <dsp:spPr>
        <a:xfrm>
          <a:off x="3582344" y="31489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582344" y="386213"/>
        <a:ext cx="213387" cy="213961"/>
      </dsp:txXfrm>
    </dsp:sp>
    <dsp:sp modelId="{53230EE6-DE99-4A40-ACCC-8E5B957F1A96}">
      <dsp:nvSpPr>
        <dsp:cNvPr id="0" name=""/>
        <dsp:cNvSpPr/>
      </dsp:nvSpPr>
      <dsp:spPr>
        <a:xfrm>
          <a:off x="4030973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Suavização da imagem</a:t>
          </a:r>
        </a:p>
      </dsp:txBody>
      <dsp:txXfrm>
        <a:off x="4056242" y="87088"/>
        <a:ext cx="1387377" cy="812211"/>
      </dsp:txXfrm>
    </dsp:sp>
    <dsp:sp modelId="{2BF6B84B-09D6-4389-8AEC-228573A5A987}">
      <dsp:nvSpPr>
        <dsp:cNvPr id="0" name=""/>
        <dsp:cNvSpPr/>
      </dsp:nvSpPr>
      <dsp:spPr>
        <a:xfrm rot="5400000">
          <a:off x="4597512" y="102522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4642951" y="1051105"/>
        <a:ext cx="213961" cy="213387"/>
      </dsp:txXfrm>
    </dsp:sp>
    <dsp:sp modelId="{867CC196-25EF-4D90-A27B-FBA326AD7ED0}">
      <dsp:nvSpPr>
        <dsp:cNvPr id="0" name=""/>
        <dsp:cNvSpPr/>
      </dsp:nvSpPr>
      <dsp:spPr>
        <a:xfrm>
          <a:off x="4030973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Conversão RGB para HSV</a:t>
          </a:r>
        </a:p>
      </dsp:txBody>
      <dsp:txXfrm>
        <a:off x="4056242" y="1525003"/>
        <a:ext cx="1387377" cy="812211"/>
      </dsp:txXfrm>
    </dsp:sp>
    <dsp:sp modelId="{BC05D22A-96E1-4E2F-B44F-265B504C48F7}">
      <dsp:nvSpPr>
        <dsp:cNvPr id="0" name=""/>
        <dsp:cNvSpPr/>
      </dsp:nvSpPr>
      <dsp:spPr>
        <a:xfrm rot="10800000">
          <a:off x="3599599" y="1752807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691050" y="1824128"/>
        <a:ext cx="213387" cy="213961"/>
      </dsp:txXfrm>
    </dsp:sp>
    <dsp:sp modelId="{ADE7EA77-20B9-452E-89F5-93564C6CCE56}">
      <dsp:nvSpPr>
        <dsp:cNvPr id="0" name=""/>
        <dsp:cNvSpPr/>
      </dsp:nvSpPr>
      <dsp:spPr>
        <a:xfrm>
          <a:off x="2017892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Filtro HSV</a:t>
          </a:r>
        </a:p>
      </dsp:txBody>
      <dsp:txXfrm>
        <a:off x="2043161" y="1525003"/>
        <a:ext cx="1387377" cy="812211"/>
      </dsp:txXfrm>
    </dsp:sp>
    <dsp:sp modelId="{2294403E-074F-4FDB-B214-7EF6CFD0A970}">
      <dsp:nvSpPr>
        <dsp:cNvPr id="0" name=""/>
        <dsp:cNvSpPr/>
      </dsp:nvSpPr>
      <dsp:spPr>
        <a:xfrm rot="10800000">
          <a:off x="1586517" y="1752807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1677968" y="1824128"/>
        <a:ext cx="213387" cy="213961"/>
      </dsp:txXfrm>
    </dsp:sp>
    <dsp:sp modelId="{2447AAE3-27D3-425C-A32D-FB3AE706CA4F}">
      <dsp:nvSpPr>
        <dsp:cNvPr id="0" name=""/>
        <dsp:cNvSpPr/>
      </dsp:nvSpPr>
      <dsp:spPr>
        <a:xfrm>
          <a:off x="4810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Operações Morfológicas</a:t>
          </a:r>
        </a:p>
      </dsp:txBody>
      <dsp:txXfrm>
        <a:off x="30079" y="1525003"/>
        <a:ext cx="1387377" cy="812211"/>
      </dsp:txXfrm>
    </dsp:sp>
    <dsp:sp modelId="{4AA68797-65C1-4467-A723-B0358B3EB783}">
      <dsp:nvSpPr>
        <dsp:cNvPr id="0" name=""/>
        <dsp:cNvSpPr/>
      </dsp:nvSpPr>
      <dsp:spPr>
        <a:xfrm rot="5400000">
          <a:off x="571349" y="2463138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616788" y="2489021"/>
        <a:ext cx="213961" cy="213387"/>
      </dsp:txXfrm>
    </dsp:sp>
    <dsp:sp modelId="{980678BD-78D9-48C0-993F-44678A35B3DA}">
      <dsp:nvSpPr>
        <dsp:cNvPr id="0" name=""/>
        <dsp:cNvSpPr/>
      </dsp:nvSpPr>
      <dsp:spPr>
        <a:xfrm>
          <a:off x="4810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Encontra Contornos</a:t>
          </a:r>
        </a:p>
      </dsp:txBody>
      <dsp:txXfrm>
        <a:off x="30079" y="2962919"/>
        <a:ext cx="1387377" cy="812211"/>
      </dsp:txXfrm>
    </dsp:sp>
    <dsp:sp modelId="{D3ADE72C-E83B-42FD-A721-E0374252F86C}">
      <dsp:nvSpPr>
        <dsp:cNvPr id="0" name=""/>
        <dsp:cNvSpPr/>
      </dsp:nvSpPr>
      <dsp:spPr>
        <a:xfrm>
          <a:off x="1569262" y="319072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569262" y="3262044"/>
        <a:ext cx="213387" cy="213961"/>
      </dsp:txXfrm>
    </dsp:sp>
    <dsp:sp modelId="{61507B05-1F47-4D2D-82BD-512DEE868D3F}">
      <dsp:nvSpPr>
        <dsp:cNvPr id="0" name=""/>
        <dsp:cNvSpPr/>
      </dsp:nvSpPr>
      <dsp:spPr>
        <a:xfrm>
          <a:off x="2017892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Estima Raio e Posição do Circulo</a:t>
          </a:r>
        </a:p>
      </dsp:txBody>
      <dsp:txXfrm>
        <a:off x="2043161" y="2962919"/>
        <a:ext cx="1387377" cy="812211"/>
      </dsp:txXfrm>
    </dsp:sp>
    <dsp:sp modelId="{FEF29B4F-2298-4036-B41B-BC879878D940}">
      <dsp:nvSpPr>
        <dsp:cNvPr id="0" name=""/>
        <dsp:cNvSpPr/>
      </dsp:nvSpPr>
      <dsp:spPr>
        <a:xfrm>
          <a:off x="3582344" y="319072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582344" y="3262044"/>
        <a:ext cx="213387" cy="213961"/>
      </dsp:txXfrm>
    </dsp:sp>
    <dsp:sp modelId="{C04AE41B-D23A-42F0-92FB-FC24CFE453A8}">
      <dsp:nvSpPr>
        <dsp:cNvPr id="0" name=""/>
        <dsp:cNvSpPr/>
      </dsp:nvSpPr>
      <dsp:spPr>
        <a:xfrm>
          <a:off x="4030973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Desenha uma Cruz no Centro do Circulo</a:t>
          </a:r>
        </a:p>
      </dsp:txBody>
      <dsp:txXfrm>
        <a:off x="4056242" y="2962919"/>
        <a:ext cx="1387377" cy="812211"/>
      </dsp:txXfrm>
    </dsp:sp>
    <dsp:sp modelId="{3A744EF1-F128-4EBB-AB7F-1EAA244B9755}">
      <dsp:nvSpPr>
        <dsp:cNvPr id="0" name=""/>
        <dsp:cNvSpPr/>
      </dsp:nvSpPr>
      <dsp:spPr>
        <a:xfrm rot="5400000">
          <a:off x="4597512" y="390105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4642951" y="3926936"/>
        <a:ext cx="213961" cy="213387"/>
      </dsp:txXfrm>
    </dsp:sp>
    <dsp:sp modelId="{EF0ABADE-EA7E-412C-B137-016FD2DF1C33}">
      <dsp:nvSpPr>
        <dsp:cNvPr id="0" name=""/>
        <dsp:cNvSpPr/>
      </dsp:nvSpPr>
      <dsp:spPr>
        <a:xfrm>
          <a:off x="4030973" y="4375565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Exibe a Imagem Original com a Cruz no Centro do Objeto Rastreado</a:t>
          </a:r>
        </a:p>
      </dsp:txBody>
      <dsp:txXfrm>
        <a:off x="4056242" y="4400834"/>
        <a:ext cx="1387377" cy="812211"/>
      </dsp:txXfrm>
    </dsp:sp>
    <dsp:sp modelId="{E85CA101-3B65-477F-9653-4B34865588E1}">
      <dsp:nvSpPr>
        <dsp:cNvPr id="0" name=""/>
        <dsp:cNvSpPr/>
      </dsp:nvSpPr>
      <dsp:spPr>
        <a:xfrm rot="10800000">
          <a:off x="3599599" y="4628638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691050" y="4699959"/>
        <a:ext cx="213387" cy="213961"/>
      </dsp:txXfrm>
    </dsp:sp>
    <dsp:sp modelId="{DB005DD4-7D45-4B97-9C05-43F66158D394}">
      <dsp:nvSpPr>
        <dsp:cNvPr id="0" name=""/>
        <dsp:cNvSpPr/>
      </dsp:nvSpPr>
      <dsp:spPr>
        <a:xfrm>
          <a:off x="2017892" y="4375565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Envia as informações de Posição e Raio do Circulo para o Controlador</a:t>
          </a:r>
        </a:p>
      </dsp:txBody>
      <dsp:txXfrm>
        <a:off x="2043161" y="4400834"/>
        <a:ext cx="1387377" cy="812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C976-9390-44F4-84AE-0317083322CB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25 Degraus no Sentido Positivo</a:t>
          </a:r>
        </a:p>
      </dsp:txBody>
      <dsp:txXfrm>
        <a:off x="582612" y="2129102"/>
        <a:ext cx="1740694" cy="1160462"/>
      </dsp:txXfrm>
    </dsp:sp>
    <dsp:sp modelId="{AF1FF36D-0A45-4BB2-B7A6-B8FEDB09F458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25 Degraus no Sentido Negativo</a:t>
          </a:r>
        </a:p>
      </dsp:txBody>
      <dsp:txXfrm>
        <a:off x="3193652" y="2129102"/>
        <a:ext cx="1740694" cy="1160462"/>
      </dsp:txXfrm>
    </dsp:sp>
    <dsp:sp modelId="{18CF0FB3-561F-4CEE-8508-151B55079ACF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50 Degraus com Sentido Alternado entre Positivo e Negativo</a:t>
          </a:r>
        </a:p>
      </dsp:txBody>
      <dsp:txXfrm>
        <a:off x="5804693" y="2129102"/>
        <a:ext cx="1740694" cy="1160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5CE9-8B83-4CE1-A407-B5D1DB159A32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Inversão do sinal dos dados de respostas ao degrau negativo para que todos ensaios possuam resposta com o mesmo sentido.</a:t>
          </a:r>
        </a:p>
      </dsp:txBody>
      <dsp:txXfrm>
        <a:off x="34916" y="34916"/>
        <a:ext cx="5115290" cy="1122274"/>
      </dsp:txXfrm>
    </dsp:sp>
    <dsp:sp modelId="{2A8E7223-F9DF-476C-B7D7-40627A53341D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Obtenção da média dos dados coletados. Esta será chamada de </a:t>
          </a:r>
          <a:r>
            <a:rPr lang="pt-BR" sz="2200" i="1" kern="1200" dirty="0"/>
            <a:t>Média Total.</a:t>
          </a:r>
          <a:endParaRPr lang="pt-BR" sz="2200" kern="1200" dirty="0"/>
        </a:p>
      </dsp:txBody>
      <dsp:txXfrm>
        <a:off x="579491" y="1443769"/>
        <a:ext cx="5113122" cy="1122274"/>
      </dsp:txXfrm>
    </dsp:sp>
    <dsp:sp modelId="{FFDE53F7-2E73-4079-99C1-87F26032BBC0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Separa-se os dados entre os dados acima da </a:t>
          </a:r>
          <a:r>
            <a:rPr lang="pt-BR" sz="2200" i="1" kern="1200" dirty="0"/>
            <a:t>Média Total</a:t>
          </a:r>
          <a:r>
            <a:rPr lang="pt-BR" sz="2200" kern="1200" dirty="0"/>
            <a:t> e os dados abaixo da </a:t>
          </a:r>
          <a:r>
            <a:rPr lang="pt-BR" sz="2200" i="1" kern="1200" dirty="0"/>
            <a:t>Média Total</a:t>
          </a:r>
          <a:r>
            <a:rPr lang="pt-BR" sz="2200" kern="1200" dirty="0"/>
            <a:t> .</a:t>
          </a:r>
        </a:p>
      </dsp:txBody>
      <dsp:txXfrm>
        <a:off x="1115940" y="2852622"/>
        <a:ext cx="5121250" cy="1122274"/>
      </dsp:txXfrm>
    </dsp:sp>
    <dsp:sp modelId="{FA222366-4A8A-4764-ABB8-8F709C2665B5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Calcula-se novamente a média, dessa vez para os dois conjuntos de dados previamente separados.</a:t>
          </a:r>
        </a:p>
      </dsp:txBody>
      <dsp:txXfrm>
        <a:off x="1660515" y="4261476"/>
        <a:ext cx="5113122" cy="1122274"/>
      </dsp:txXfrm>
    </dsp:sp>
    <dsp:sp modelId="{84BE2467-4287-484D-819B-C49F547192FB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5901876" y="913045"/>
        <a:ext cx="426177" cy="583089"/>
      </dsp:txXfrm>
    </dsp:sp>
    <dsp:sp modelId="{0BCE6C71-4C53-43BE-930E-2069E6A31AE1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6446452" y="2321898"/>
        <a:ext cx="426177" cy="583089"/>
      </dsp:txXfrm>
    </dsp:sp>
    <dsp:sp modelId="{E65BD13B-9632-474B-884E-A1A394B395A5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C0C1C-74C9-40A6-8776-0D30AFA2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73987-2893-4EFC-BB10-CF9F2FE8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FD6DC-0B91-41B4-9EBA-3076B28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E587C-3DDA-496E-B701-CA684977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E8282-E347-4F2D-B3CC-6AD9B1C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E1E0C-E916-43EF-8FB5-4A60A396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07CEA9-9123-4C18-8F32-41038321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F7CFB-EDC5-4163-9F40-29421EB6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CED76-12EE-4354-8731-557F6A1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03A6-4A6F-4BDD-8F9A-5525E63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5F1D86-9A6F-45E1-8B9B-45035B6FC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E63C14-3F5C-4AAD-B129-B6D0B8B3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037C8-BD48-4F34-8BCA-95F6EBB3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E58F8-40BD-4658-ABC9-E9FD181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B9303-31AE-4B26-AD2B-AB47935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EA16A-2E07-4035-BF30-1E45EEB8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758F-1F5A-41C5-B08A-6EA1943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C197E-FBEA-4C37-8E79-C8297315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AE39A-2D32-4E66-B1FF-62D4D81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D0D05-222B-4959-A5B0-9142FE49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6EA5-37A5-479D-A5DF-0AC4165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6C2D1-C9C5-403C-8E38-6E6D6448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0E983-B216-4FE0-9C99-B40BF869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F9A21-E1D1-4246-9AC0-B54F1A2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D4D24F-4608-4BED-BAC7-450DCD3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1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19BA-408A-4D77-B0F4-61EC852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0F03C-2AF8-47F0-9A75-6F264133D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21224F-EA56-4733-8CBB-5AF2C2AE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A0AB35-E739-497C-B5F3-74609F1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ABCCCD-A372-4EB5-B5FD-1015482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415DCA-EBCB-4DDF-932F-BE22686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4A7F-46E6-41C5-8DBB-8000E698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497872-4304-446C-BA26-3F8AC85C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DC468D-0DA6-428C-8083-D189A3F0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BADFA4-037F-44DD-A500-51BB906A2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7688C-4CE8-4F32-8B4B-6281558C3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C84C7F-9789-44F7-9051-570036CE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C95257-3184-4953-A16B-9159E878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1B0F9A-AE83-4174-8635-77DFD62D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9DE3E-DBE6-48B4-B273-C94AD9BA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2E32E-01F7-4CCA-8A6E-97FD355E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A70BA2-21B9-4302-A00C-166ED2FE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4B1510-55BE-45F4-8446-3F23C89D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01C3E-C842-4BD1-B10D-F80C48E5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6B80ED-F87D-4703-8E59-4ABC3A2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CE110-A4AB-48A1-AE35-E1960097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95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BCC5-9E5E-4126-B7ED-B26F3F7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C5B47-0BB7-4129-B16C-C54E961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9932C-9531-43D3-BEA1-F43423F75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D8D2E-120D-4921-8E0E-7A2F3EF8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B7BBB-314D-4DB9-9405-7DFC6F34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9F9FC-88DA-4A79-957E-DC21AA16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8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B5B0-565B-486C-BAB4-083A45A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643D1B-1BC3-4CC8-82D7-E52C65DA0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E29E4-7BD4-457E-9453-9393F49C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ECF530-75EE-4901-9FB5-B0280C3E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B8095-0E05-4089-B2CE-6C1281C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07957-66A6-4C9B-AC4D-13C1889E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81F732-228A-4CA9-ADCD-7E18DF6F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56BCE-B094-4987-A53E-526A8357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2A3EC-C891-4CD1-B37D-A6A0D26E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5A6-BFC1-41D8-9A19-845565ACD291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DD71C-B99D-4F07-8A04-0B16E58B2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C5705-E337-41F7-A82F-F23DF0E94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6BC401-D768-41D3-98F3-5EC98DED1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33141"/>
              </p:ext>
            </p:extLst>
          </p:nvPr>
        </p:nvGraphicFramePr>
        <p:xfrm>
          <a:off x="2032000" y="12481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391614-7F32-47C5-8839-CEA9FC925A21}"/>
              </a:ext>
            </a:extLst>
          </p:cNvPr>
          <p:cNvSpPr/>
          <p:nvPr/>
        </p:nvSpPr>
        <p:spPr>
          <a:xfrm>
            <a:off x="3489963" y="191160"/>
            <a:ext cx="5181598" cy="69628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 de Sistema de Rastreamento para plataforma Pan-Tilt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80D90AE-FEF3-4213-B8E6-A0C96017620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80762" y="887446"/>
            <a:ext cx="15238" cy="360727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91750B-C288-480E-B5CA-51E4647C800B}"/>
              </a:ext>
            </a:extLst>
          </p:cNvPr>
          <p:cNvCxnSpPr>
            <a:cxnSpLocks/>
          </p:cNvCxnSpPr>
          <p:nvPr/>
        </p:nvCxnSpPr>
        <p:spPr>
          <a:xfrm>
            <a:off x="4222239" y="1067809"/>
            <a:ext cx="0" cy="180364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F449779-F083-46CE-9356-00C944710716}"/>
              </a:ext>
            </a:extLst>
          </p:cNvPr>
          <p:cNvCxnSpPr/>
          <p:nvPr/>
        </p:nvCxnSpPr>
        <p:spPr>
          <a:xfrm>
            <a:off x="7960804" y="1067809"/>
            <a:ext cx="0" cy="180364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3C6936D-4AAA-482D-BA4D-1EA0FD89045B}"/>
              </a:ext>
            </a:extLst>
          </p:cNvPr>
          <p:cNvCxnSpPr>
            <a:cxnSpLocks/>
          </p:cNvCxnSpPr>
          <p:nvPr/>
        </p:nvCxnSpPr>
        <p:spPr>
          <a:xfrm>
            <a:off x="4222239" y="1067809"/>
            <a:ext cx="3738565" cy="0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389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19C2FA0-D5EF-4703-992D-B782FF9FF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599551"/>
              </p:ext>
            </p:extLst>
          </p:nvPr>
        </p:nvGraphicFramePr>
        <p:xfrm>
          <a:off x="2032000" y="719666"/>
          <a:ext cx="5473700" cy="53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8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828F473-765F-41FE-AA1D-30AF7F120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0050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B1041AC-3074-4EFD-9C81-78527663C33F}"/>
              </a:ext>
            </a:extLst>
          </p:cNvPr>
          <p:cNvGrpSpPr/>
          <p:nvPr/>
        </p:nvGrpSpPr>
        <p:grpSpPr>
          <a:xfrm>
            <a:off x="7706677" y="402533"/>
            <a:ext cx="662940" cy="933450"/>
            <a:chOff x="6741183" y="1778256"/>
            <a:chExt cx="662940" cy="933450"/>
          </a:xfrm>
        </p:grpSpPr>
        <p:sp>
          <p:nvSpPr>
            <p:cNvPr id="10" name="Cubo 9">
              <a:extLst>
                <a:ext uri="{FF2B5EF4-FFF2-40B4-BE49-F238E27FC236}">
                  <a16:creationId xmlns:a16="http://schemas.microsoft.com/office/drawing/2014/main" id="{A7FDC0F6-BF3A-4360-9C2E-77785DA25BA6}"/>
                </a:ext>
              </a:extLst>
            </p:cNvPr>
            <p:cNvSpPr/>
            <p:nvPr/>
          </p:nvSpPr>
          <p:spPr>
            <a:xfrm>
              <a:off x="6764043" y="2445006"/>
              <a:ext cx="640080" cy="26670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ubo 7">
              <a:extLst>
                <a:ext uri="{FF2B5EF4-FFF2-40B4-BE49-F238E27FC236}">
                  <a16:creationId xmlns:a16="http://schemas.microsoft.com/office/drawing/2014/main" id="{21EFE112-669B-4E58-A7C2-889784EC4047}"/>
                </a:ext>
              </a:extLst>
            </p:cNvPr>
            <p:cNvSpPr/>
            <p:nvPr/>
          </p:nvSpPr>
          <p:spPr>
            <a:xfrm>
              <a:off x="6880248" y="2269746"/>
              <a:ext cx="407670" cy="24384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ubo 3">
              <a:extLst>
                <a:ext uri="{FF2B5EF4-FFF2-40B4-BE49-F238E27FC236}">
                  <a16:creationId xmlns:a16="http://schemas.microsoft.com/office/drawing/2014/main" id="{2852C54B-E28B-4F1B-8715-55E331ABA6DE}"/>
                </a:ext>
              </a:extLst>
            </p:cNvPr>
            <p:cNvSpPr/>
            <p:nvPr/>
          </p:nvSpPr>
          <p:spPr>
            <a:xfrm>
              <a:off x="6741183" y="1778256"/>
              <a:ext cx="640080" cy="64008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írculo: Vazio 5">
              <a:extLst>
                <a:ext uri="{FF2B5EF4-FFF2-40B4-BE49-F238E27FC236}">
                  <a16:creationId xmlns:a16="http://schemas.microsoft.com/office/drawing/2014/main" id="{3799742F-56C8-435F-B38E-1368A06CE678}"/>
                </a:ext>
              </a:extLst>
            </p:cNvPr>
            <p:cNvSpPr/>
            <p:nvPr/>
          </p:nvSpPr>
          <p:spPr>
            <a:xfrm>
              <a:off x="6825003" y="2037336"/>
              <a:ext cx="297180" cy="29718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82B4B75-6908-4847-B276-1733FA101BB4}"/>
              </a:ext>
            </a:extLst>
          </p:cNvPr>
          <p:cNvSpPr/>
          <p:nvPr/>
        </p:nvSpPr>
        <p:spPr>
          <a:xfrm>
            <a:off x="4042983" y="640250"/>
            <a:ext cx="2168423" cy="21684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F49BDE-496E-44D8-AE74-176363DCD05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211406" y="833063"/>
            <a:ext cx="1727681" cy="891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77493B-16FA-47B3-B86C-5A150AD259C6}"/>
              </a:ext>
            </a:extLst>
          </p:cNvPr>
          <p:cNvSpPr txBox="1"/>
          <p:nvPr/>
        </p:nvSpPr>
        <p:spPr>
          <a:xfrm>
            <a:off x="3725267" y="2709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BBB496-16BC-46EB-9F11-C9FD4ED5F215}"/>
              </a:ext>
            </a:extLst>
          </p:cNvPr>
          <p:cNvSpPr txBox="1"/>
          <p:nvPr/>
        </p:nvSpPr>
        <p:spPr>
          <a:xfrm>
            <a:off x="6208919" y="2709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BC9D30-2FFF-4307-A449-822CC73B136B}"/>
              </a:ext>
            </a:extLst>
          </p:cNvPr>
          <p:cNvSpPr txBox="1"/>
          <p:nvPr/>
        </p:nvSpPr>
        <p:spPr>
          <a:xfrm>
            <a:off x="6208919" y="2808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66AC43-1E87-4607-898C-883D6F441D00}"/>
              </a:ext>
            </a:extLst>
          </p:cNvPr>
          <p:cNvSpPr txBox="1"/>
          <p:nvPr/>
        </p:nvSpPr>
        <p:spPr>
          <a:xfrm>
            <a:off x="3725267" y="28086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3E25E91-75E7-4D74-9B50-3CF0982D564F}"/>
              </a:ext>
            </a:extLst>
          </p:cNvPr>
          <p:cNvSpPr txBox="1"/>
          <p:nvPr/>
        </p:nvSpPr>
        <p:spPr>
          <a:xfrm>
            <a:off x="7565392" y="1257064"/>
            <a:ext cx="96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Câmera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B24973-CE26-49DA-B68D-81F3B01CB138}"/>
              </a:ext>
            </a:extLst>
          </p:cNvPr>
          <p:cNvSpPr/>
          <p:nvPr/>
        </p:nvSpPr>
        <p:spPr>
          <a:xfrm>
            <a:off x="3981566" y="579290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3B04FB9-C442-4920-9AD2-01EB30C8CB8A}"/>
              </a:ext>
            </a:extLst>
          </p:cNvPr>
          <p:cNvSpPr/>
          <p:nvPr/>
        </p:nvSpPr>
        <p:spPr>
          <a:xfrm>
            <a:off x="6148416" y="579290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261F218-9A52-48D6-9D29-03B572F38181}"/>
              </a:ext>
            </a:extLst>
          </p:cNvPr>
          <p:cNvSpPr/>
          <p:nvPr/>
        </p:nvSpPr>
        <p:spPr>
          <a:xfrm>
            <a:off x="6147959" y="2747713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B673AA-B9C6-4248-9462-F462D4D58EE7}"/>
              </a:ext>
            </a:extLst>
          </p:cNvPr>
          <p:cNvSpPr/>
          <p:nvPr/>
        </p:nvSpPr>
        <p:spPr>
          <a:xfrm>
            <a:off x="3980074" y="2747713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9498249-1B9E-4D38-90E3-A054F43A1E98}"/>
              </a:ext>
            </a:extLst>
          </p:cNvPr>
          <p:cNvCxnSpPr>
            <a:cxnSpLocks/>
          </p:cNvCxnSpPr>
          <p:nvPr/>
        </p:nvCxnSpPr>
        <p:spPr>
          <a:xfrm flipH="1">
            <a:off x="2129790" y="4624533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05B16B0-EA06-4DB4-A573-6F8DBE1E00F8}"/>
              </a:ext>
            </a:extLst>
          </p:cNvPr>
          <p:cNvSpPr txBox="1"/>
          <p:nvPr/>
        </p:nvSpPr>
        <p:spPr>
          <a:xfrm>
            <a:off x="2125980" y="435300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32D04FF-A181-4CC0-840C-D004E9839946}"/>
              </a:ext>
            </a:extLst>
          </p:cNvPr>
          <p:cNvCxnSpPr>
            <a:cxnSpLocks/>
          </p:cNvCxnSpPr>
          <p:nvPr/>
        </p:nvCxnSpPr>
        <p:spPr>
          <a:xfrm flipH="1" flipV="1">
            <a:off x="2628900" y="5346428"/>
            <a:ext cx="243840" cy="50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6943CFE-ED66-4349-9993-B3AB00DAC4C9}"/>
              </a:ext>
            </a:extLst>
          </p:cNvPr>
          <p:cNvSpPr txBox="1"/>
          <p:nvPr/>
        </p:nvSpPr>
        <p:spPr>
          <a:xfrm>
            <a:off x="2735580" y="582006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28327DE-6230-4A7E-B549-F4EAF75C1C57}"/>
              </a:ext>
            </a:extLst>
          </p:cNvPr>
          <p:cNvCxnSpPr>
            <a:cxnSpLocks/>
          </p:cNvCxnSpPr>
          <p:nvPr/>
        </p:nvCxnSpPr>
        <p:spPr>
          <a:xfrm flipH="1" flipV="1">
            <a:off x="4312920" y="5361668"/>
            <a:ext cx="243840" cy="50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55D2D8-B0B0-430A-931F-D2A6E02C0A6E}"/>
              </a:ext>
            </a:extLst>
          </p:cNvPr>
          <p:cNvSpPr txBox="1"/>
          <p:nvPr/>
        </p:nvSpPr>
        <p:spPr>
          <a:xfrm>
            <a:off x="4419600" y="583530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C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814114E-EAB6-4EAC-9EA7-0DFFF5417FDA}"/>
              </a:ext>
            </a:extLst>
          </p:cNvPr>
          <p:cNvCxnSpPr>
            <a:cxnSpLocks/>
          </p:cNvCxnSpPr>
          <p:nvPr/>
        </p:nvCxnSpPr>
        <p:spPr>
          <a:xfrm flipH="1">
            <a:off x="6082665" y="4670822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3CE43C-8FC9-41DE-AEDB-EBCDD8DC4C92}"/>
              </a:ext>
            </a:extLst>
          </p:cNvPr>
          <p:cNvSpPr txBox="1"/>
          <p:nvPr/>
        </p:nvSpPr>
        <p:spPr>
          <a:xfrm>
            <a:off x="6078855" y="439929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D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E66E24B-A0A7-49F7-9BD0-80A1AB35E9C0}"/>
              </a:ext>
            </a:extLst>
          </p:cNvPr>
          <p:cNvCxnSpPr>
            <a:cxnSpLocks/>
          </p:cNvCxnSpPr>
          <p:nvPr/>
        </p:nvCxnSpPr>
        <p:spPr>
          <a:xfrm flipH="1">
            <a:off x="7763827" y="4619059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0A61CF-BEE5-44B6-891F-EC7442A65280}"/>
              </a:ext>
            </a:extLst>
          </p:cNvPr>
          <p:cNvSpPr txBox="1"/>
          <p:nvPr/>
        </p:nvSpPr>
        <p:spPr>
          <a:xfrm>
            <a:off x="7760017" y="434753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F7B8093-BD4F-4758-8EF6-E1DB8D7F1004}"/>
              </a:ext>
            </a:extLst>
          </p:cNvPr>
          <p:cNvCxnSpPr>
            <a:cxnSpLocks/>
          </p:cNvCxnSpPr>
          <p:nvPr/>
        </p:nvCxnSpPr>
        <p:spPr>
          <a:xfrm flipH="1">
            <a:off x="4041034" y="3178005"/>
            <a:ext cx="21445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B86CC23-9680-4644-8776-ABD8885B6EAF}"/>
              </a:ext>
            </a:extLst>
          </p:cNvPr>
          <p:cNvCxnSpPr>
            <a:cxnSpLocks/>
          </p:cNvCxnSpPr>
          <p:nvPr/>
        </p:nvCxnSpPr>
        <p:spPr>
          <a:xfrm rot="5400000" flipH="1">
            <a:off x="2561270" y="1712500"/>
            <a:ext cx="21445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5F7BBEB-0060-4757-B47C-AE0CAFD3DDFF}"/>
              </a:ext>
            </a:extLst>
          </p:cNvPr>
          <p:cNvSpPr txBox="1"/>
          <p:nvPr/>
        </p:nvSpPr>
        <p:spPr>
          <a:xfrm rot="16200000">
            <a:off x="3162547" y="14704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0,4 metro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F29304D-9D06-4BE8-8D96-DB6F8BAB4370}"/>
              </a:ext>
            </a:extLst>
          </p:cNvPr>
          <p:cNvSpPr txBox="1"/>
          <p:nvPr/>
        </p:nvSpPr>
        <p:spPr>
          <a:xfrm>
            <a:off x="4725818" y="295617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0,4 metro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7DEB12F-AE09-478E-A300-91A052FCBEAD}"/>
              </a:ext>
            </a:extLst>
          </p:cNvPr>
          <p:cNvSpPr txBox="1"/>
          <p:nvPr/>
        </p:nvSpPr>
        <p:spPr>
          <a:xfrm rot="19968247">
            <a:off x="6560809" y="10507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0,6 metro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6DC88CB4-BECC-47C9-8828-284C46BB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136189" y="3197582"/>
            <a:ext cx="2152215" cy="2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2895438-270B-4A55-80DD-B26E560EE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005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F4EE1D-5186-48AB-88BA-61868EC31D9D}"/>
              </a:ext>
            </a:extLst>
          </p:cNvPr>
          <p:cNvSpPr/>
          <p:nvPr/>
        </p:nvSpPr>
        <p:spPr>
          <a:xfrm>
            <a:off x="3973830" y="1623060"/>
            <a:ext cx="86106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DC8C9C-70BD-4272-9AAC-77A73099328F}"/>
              </a:ext>
            </a:extLst>
          </p:cNvPr>
          <p:cNvSpPr/>
          <p:nvPr/>
        </p:nvSpPr>
        <p:spPr>
          <a:xfrm>
            <a:off x="5494020" y="1623060"/>
            <a:ext cx="86106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3B7B70-9D52-4381-970A-3CDD86BFB65A}"/>
              </a:ext>
            </a:extLst>
          </p:cNvPr>
          <p:cNvSpPr/>
          <p:nvPr/>
        </p:nvSpPr>
        <p:spPr>
          <a:xfrm>
            <a:off x="2941320" y="1733550"/>
            <a:ext cx="373380" cy="373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184E784-4E56-4975-9EBB-7724D54AC3F8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331470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C39278-0305-4EC2-BA49-12A3744DFDD2}"/>
              </a:ext>
            </a:extLst>
          </p:cNvPr>
          <p:cNvCxnSpPr/>
          <p:nvPr/>
        </p:nvCxnSpPr>
        <p:spPr>
          <a:xfrm>
            <a:off x="483489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F8ACD06-283A-4AB2-8CD6-2416025152F4}"/>
              </a:ext>
            </a:extLst>
          </p:cNvPr>
          <p:cNvCxnSpPr/>
          <p:nvPr/>
        </p:nvCxnSpPr>
        <p:spPr>
          <a:xfrm>
            <a:off x="635508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F21458-12A4-4BE8-9FA5-3BEC5FED92A7}"/>
              </a:ext>
            </a:extLst>
          </p:cNvPr>
          <p:cNvCxnSpPr/>
          <p:nvPr/>
        </p:nvCxnSpPr>
        <p:spPr>
          <a:xfrm>
            <a:off x="228219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CFCE054-D817-49AD-9DDA-341C5FE85988}"/>
              </a:ext>
            </a:extLst>
          </p:cNvPr>
          <p:cNvCxnSpPr>
            <a:endCxn id="7" idx="4"/>
          </p:cNvCxnSpPr>
          <p:nvPr/>
        </p:nvCxnSpPr>
        <p:spPr>
          <a:xfrm rot="10800000" flipV="1">
            <a:off x="3128011" y="1920240"/>
            <a:ext cx="3556635" cy="186690"/>
          </a:xfrm>
          <a:prstGeom prst="bentConnector4">
            <a:avLst>
              <a:gd name="adj1" fmla="val 26"/>
              <a:gd name="adj2" fmla="val 27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BE6C20-29EA-4277-A593-DC49C1744680}"/>
              </a:ext>
            </a:extLst>
          </p:cNvPr>
          <p:cNvCxnSpPr/>
          <p:nvPr/>
        </p:nvCxnSpPr>
        <p:spPr>
          <a:xfrm>
            <a:off x="2766219" y="1774031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7D4B6BF-CBCD-4CB0-9D8D-AE05664DE3C4}"/>
              </a:ext>
            </a:extLst>
          </p:cNvPr>
          <p:cNvCxnSpPr>
            <a:cxnSpLocks/>
          </p:cNvCxnSpPr>
          <p:nvPr/>
        </p:nvCxnSpPr>
        <p:spPr>
          <a:xfrm rot="5400000">
            <a:off x="2768599" y="1774031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96932A4-D250-485A-B3BB-DE567C205BE0}"/>
              </a:ext>
            </a:extLst>
          </p:cNvPr>
          <p:cNvCxnSpPr>
            <a:cxnSpLocks/>
          </p:cNvCxnSpPr>
          <p:nvPr/>
        </p:nvCxnSpPr>
        <p:spPr>
          <a:xfrm>
            <a:off x="3212782" y="2145507"/>
            <a:ext cx="101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C9F25-59D4-469F-84D6-957F0DC027D2}"/>
              </a:ext>
            </a:extLst>
          </p:cNvPr>
          <p:cNvSpPr txBox="1"/>
          <p:nvPr/>
        </p:nvSpPr>
        <p:spPr>
          <a:xfrm>
            <a:off x="2253083" y="15488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r(n)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7940AD-6CA3-4E82-823E-8D3B774DDED0}"/>
              </a:ext>
            </a:extLst>
          </p:cNvPr>
          <p:cNvSpPr txBox="1"/>
          <p:nvPr/>
        </p:nvSpPr>
        <p:spPr>
          <a:xfrm>
            <a:off x="3378806" y="1548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e(n)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2E5E66-8EA1-4378-9A7E-99B5D246E0F6}"/>
              </a:ext>
            </a:extLst>
          </p:cNvPr>
          <p:cNvSpPr txBox="1"/>
          <p:nvPr/>
        </p:nvSpPr>
        <p:spPr>
          <a:xfrm>
            <a:off x="4906328" y="1548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D5E04C-9798-459A-93CF-E5EEDBD1CDCA}"/>
              </a:ext>
            </a:extLst>
          </p:cNvPr>
          <p:cNvSpPr txBox="1"/>
          <p:nvPr/>
        </p:nvSpPr>
        <p:spPr>
          <a:xfrm>
            <a:off x="6355080" y="15584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</a:t>
            </a:r>
          </a:p>
        </p:txBody>
      </p:sp>
    </p:spTree>
    <p:extLst>
      <p:ext uri="{BB962C8B-B14F-4D97-AF65-F5344CB8AC3E}">
        <p14:creationId xmlns:p14="http://schemas.microsoft.com/office/powerpoint/2010/main" val="18099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EB0293-B67F-477E-80EF-488A0947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6009" y="472440"/>
            <a:ext cx="8299982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D332EF0-BD4B-4F47-84A7-0F172CD0AC27}"/>
              </a:ext>
            </a:extLst>
          </p:cNvPr>
          <p:cNvGrpSpPr/>
          <p:nvPr/>
        </p:nvGrpSpPr>
        <p:grpSpPr>
          <a:xfrm>
            <a:off x="2893745" y="4711700"/>
            <a:ext cx="2281505" cy="1580848"/>
            <a:chOff x="2893745" y="4073722"/>
            <a:chExt cx="2971801" cy="221882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A489EA-C5B1-4A1C-8AFA-D70527CE719D}"/>
                </a:ext>
              </a:extLst>
            </p:cNvPr>
            <p:cNvSpPr/>
            <p:nvPr/>
          </p:nvSpPr>
          <p:spPr>
            <a:xfrm>
              <a:off x="2893745" y="4106561"/>
              <a:ext cx="2971801" cy="2185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15EF783-802B-4015-B910-B6EEB825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00" b="89600" l="9972" r="90313">
                          <a14:foregroundMark x1="13960" y1="40000" x2="13960" y2="40000"/>
                          <a14:foregroundMark x1="90313" y1="41600" x2="89744" y2="44000"/>
                          <a14:foregroundMark x1="10826" y1="49600" x2="16809" y2="32000"/>
                          <a14:foregroundMark x1="16239" y1="50400" x2="11111" y2="30400"/>
                          <a14:foregroundMark x1="53561" y1="52800" x2="45014" y2="26400"/>
                          <a14:backgroundMark x1="67236" y1="63200" x2="72365" y2="15200"/>
                          <a14:backgroundMark x1="62963" y1="32800" x2="58974" y2="63200"/>
                          <a14:backgroundMark x1="57265" y1="46400" x2="54131" y2="40800"/>
                          <a14:backgroundMark x1="48148" y1="43200" x2="45584" y2="41600"/>
                          <a14:backgroundMark x1="56695" y1="47200" x2="54416" y2="448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2232609" y="4776167"/>
              <a:ext cx="2079926" cy="740714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363C5F-E562-4DB3-AACF-A06FB83DBD19}"/>
                </a:ext>
              </a:extLst>
            </p:cNvPr>
            <p:cNvSpPr txBox="1"/>
            <p:nvPr/>
          </p:nvSpPr>
          <p:spPr>
            <a:xfrm>
              <a:off x="3679958" y="4073722"/>
              <a:ext cx="2081213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da planta em malha aberta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256001-D537-477B-8C29-E04DF3F7EFD8}"/>
                </a:ext>
              </a:extLst>
            </p:cNvPr>
            <p:cNvSpPr txBox="1"/>
            <p:nvPr/>
          </p:nvSpPr>
          <p:spPr>
            <a:xfrm>
              <a:off x="3633786" y="4859970"/>
              <a:ext cx="2231760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do controlador em malha aberta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A39E05D-6205-4CEB-90C9-E9976725A874}"/>
                </a:ext>
              </a:extLst>
            </p:cNvPr>
            <p:cNvSpPr txBox="1"/>
            <p:nvPr/>
          </p:nvSpPr>
          <p:spPr>
            <a:xfrm>
              <a:off x="3633786" y="5646217"/>
              <a:ext cx="2231760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do sistema em malha fechada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2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047464-2ADF-47F4-840B-2305B6280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904" r="2059" b="1293"/>
          <a:stretch/>
        </p:blipFill>
        <p:spPr>
          <a:xfrm>
            <a:off x="1041399" y="228600"/>
            <a:ext cx="4603751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F90310-00A5-48FB-AF79-2D068A967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" t="833" r="1368" b="1221"/>
          <a:stretch/>
        </p:blipFill>
        <p:spPr>
          <a:xfrm>
            <a:off x="5835650" y="228600"/>
            <a:ext cx="4603751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4205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256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Mattos Da Silva</dc:creator>
  <cp:lastModifiedBy>Lucas Mattos Da Silva</cp:lastModifiedBy>
  <cp:revision>27</cp:revision>
  <dcterms:created xsi:type="dcterms:W3CDTF">2020-06-09T11:54:19Z</dcterms:created>
  <dcterms:modified xsi:type="dcterms:W3CDTF">2020-06-15T21:10:07Z</dcterms:modified>
</cp:coreProperties>
</file>