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2" r:id="rId18"/>
    <p:sldId id="288" r:id="rId19"/>
    <p:sldId id="287" r:id="rId20"/>
    <p:sldId id="289" r:id="rId21"/>
    <p:sldId id="290" r:id="rId22"/>
    <p:sldId id="291" r:id="rId23"/>
    <p:sldId id="293" r:id="rId24"/>
    <p:sldId id="294" r:id="rId25"/>
    <p:sldId id="295" r:id="rId26"/>
    <p:sldId id="296" r:id="rId27"/>
    <p:sldId id="298" r:id="rId28"/>
    <p:sldId id="297" r:id="rId29"/>
    <p:sldId id="299" r:id="rId30"/>
    <p:sldId id="300" r:id="rId31"/>
    <p:sldId id="301" r:id="rId32"/>
    <p:sldId id="302" r:id="rId33"/>
    <p:sldId id="303" r:id="rId34"/>
    <p:sldId id="305" r:id="rId35"/>
    <p:sldId id="306" r:id="rId36"/>
    <p:sldId id="307" r:id="rId37"/>
    <p:sldId id="304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B86A-2ECD-4C41-8F7E-C966AF1D9693}" type="datetimeFigureOut">
              <a:rPr lang="pt-BR" smtClean="0"/>
              <a:pPr/>
              <a:t>04/03/2020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93373-EEA3-4D93-BF7A-332CDC519E1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405871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5439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2271713"/>
            <a:ext cx="83343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757238"/>
            <a:ext cx="84486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423863"/>
            <a:ext cx="8505825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881063"/>
            <a:ext cx="83915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963" y="871538"/>
            <a:ext cx="82200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928688"/>
            <a:ext cx="87915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390785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8612769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8445859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1" y="571480"/>
            <a:ext cx="8277843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7594477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100138"/>
            <a:ext cx="73437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357165"/>
            <a:ext cx="6143668" cy="592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414338"/>
            <a:ext cx="4886325" cy="602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604838"/>
            <a:ext cx="488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8507334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42852"/>
            <a:ext cx="8512811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3682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71546"/>
            <a:ext cx="8512811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28604"/>
            <a:ext cx="6840743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591749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04"/>
            <a:ext cx="7854149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8368883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851685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28" y="1285860"/>
            <a:ext cx="855827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25672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528638"/>
            <a:ext cx="5572125" cy="58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3535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820978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978" y="857232"/>
            <a:ext cx="8824022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714356"/>
            <a:ext cx="703091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14290"/>
            <a:ext cx="7731581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28670"/>
            <a:ext cx="84105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88" y="614363"/>
            <a:ext cx="82772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652463"/>
            <a:ext cx="84677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700088"/>
            <a:ext cx="86010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1071563"/>
            <a:ext cx="863917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Apresentação na tela (4:3)</PresentationFormat>
  <Paragraphs>0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DOCUMENTOS</dc:creator>
  <cp:lastModifiedBy>Vicente</cp:lastModifiedBy>
  <cp:revision>77</cp:revision>
  <dcterms:created xsi:type="dcterms:W3CDTF">2017-03-08T11:28:56Z</dcterms:created>
  <dcterms:modified xsi:type="dcterms:W3CDTF">2020-03-04T18:23:23Z</dcterms:modified>
</cp:coreProperties>
</file>