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02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8EB31-A45A-420D-924D-83CF25E9F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27FB9-615C-47C4-9490-B0BA556A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9DC6C1-5B46-494B-B83F-A7C772A5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2C2A5-08DF-4B22-A35A-BCE966EF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D3EAE-7857-40BF-98A9-EBC60903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28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956AC-6BF0-4B01-8D58-A6484DA1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BAF628-E637-4F38-94AF-40561E63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B45E2-AB1E-421E-82B8-8C901630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812C6-3F78-4B11-B9E3-C544A4F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66BEF-CDA5-4349-9E87-1052E884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27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ECE545-B12F-43E9-8A42-E672FDEE6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97786E-86F7-4C28-865B-89476057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D7EDA-E773-4FC1-A967-29520F06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B7CA9-5167-42DD-8037-61E5B893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9D340-3FD9-446C-9BC5-30D558A9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7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336DF-3E39-429C-86D6-82E9D8B4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52779-853A-417E-9F9C-B7EF075A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18CD5-C526-4BAD-9564-D764BCC3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1D407-4E5A-4525-8E7B-2CC46791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43C50-392B-432F-9710-AC67669D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65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6BC9F-1FBE-4781-9E48-834F55CD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AF5A0B-CB52-4440-99CD-E49FEBC1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AE79-1C1A-4817-AD64-3DDCF44E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137E3-B2FB-4BA8-B521-BA0DEE1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89541-8B2B-4378-8AD8-D330A284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2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0BD0E-0BFC-4F56-8243-AEFF6E9D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B9FB0-17BE-4DDE-9963-D492735C8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849D65-2177-4ECC-BCD1-97E77EF22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D5018-CA09-4E6E-A9EC-8DBFB031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D20234-F96F-4F36-9674-1F120669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F7A962-5455-4A0D-AA27-7CCBB3F2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36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FACF-B570-4878-BC23-656E6E02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B4869D-0CC6-447E-BF03-8DA4AB35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B75FE8-DAED-4631-94F9-C711DA8D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DD4240-142B-4509-A42D-0864A693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7A2687-F574-4145-A4A1-BA5DB6C54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718849-8F31-425A-BBA7-ECC24AE1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2FF284-7CDF-4124-AD14-034442D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64E681-5A0C-48FD-BD4F-7BA9C6B1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7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6AA60-5942-4505-B68F-D8948154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DFF13C-CBDF-4F60-B339-473BC0DA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44EB88-2162-4387-813A-F20C958B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06F684-25ED-4A10-BC58-8925EE5E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2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258449-242D-4153-ACEE-A7248118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7D1F22-B061-46FA-9AA8-049305F7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EE4C21-912B-47B6-A13D-7460B208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E5BD9-A5E2-4C5D-9B30-E4DE28D2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E63E7-E0D7-4CA0-AE07-2C5091F3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86DF53-085C-48DA-A841-8078D69B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FD544-4896-4576-8E94-40A7446A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2093BF-2FA0-439D-BC58-67E9D4C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6E0A9F-AB13-4573-8502-FAC8C60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4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CD2B6-214D-4C83-B099-F8EEF7D4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BBC4A-364F-4C3B-8FFF-A615270DA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9CD524-0A50-4E94-8F46-3235CC01A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436405-A49B-474D-B64F-47143E96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481AA0-3C06-47A8-9E58-EBA964DC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D74A6A-D93D-45EE-B639-83D3EDB0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54E0E-C244-40BD-ACB0-E0AC38E7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4A48C0-A0D2-4CBD-B6F4-5EDE701D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74F3C-06E1-4154-A110-4F7E1AA33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239D-F97C-4655-B016-094B25621BC4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D5C3C-0C69-4A29-90EA-455C09963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2D8A8-5DA9-424B-AAC6-9E5E2AFBA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E00A-6438-4018-982C-78586FDAD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540312-EF48-420F-9499-556997CB12F1}"/>
              </a:ext>
            </a:extLst>
          </p:cNvPr>
          <p:cNvSpPr txBox="1"/>
          <p:nvPr/>
        </p:nvSpPr>
        <p:spPr>
          <a:xfrm>
            <a:off x="4860645" y="1923352"/>
            <a:ext cx="106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Controlador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9FF19D-2303-4926-869F-B9E36DBCDB03}"/>
              </a:ext>
            </a:extLst>
          </p:cNvPr>
          <p:cNvSpPr txBox="1"/>
          <p:nvPr/>
        </p:nvSpPr>
        <p:spPr>
          <a:xfrm>
            <a:off x="8631867" y="1907258"/>
            <a:ext cx="644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Planta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8D69E3-8E11-46D9-AF78-D0C97D5898EC}"/>
              </a:ext>
            </a:extLst>
          </p:cNvPr>
          <p:cNvSpPr txBox="1"/>
          <p:nvPr/>
        </p:nvSpPr>
        <p:spPr>
          <a:xfrm>
            <a:off x="6096000" y="1859432"/>
            <a:ext cx="2135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Ângulo para o servo-motor (graus)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8239DCF-3AB1-4BB5-9B0A-1F76F132D553}"/>
              </a:ext>
            </a:extLst>
          </p:cNvPr>
          <p:cNvSpPr/>
          <p:nvPr/>
        </p:nvSpPr>
        <p:spPr>
          <a:xfrm>
            <a:off x="1108731" y="1633529"/>
            <a:ext cx="1444034" cy="879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ADD424-CDB3-43F2-B27D-5570224148BB}"/>
              </a:ext>
            </a:extLst>
          </p:cNvPr>
          <p:cNvSpPr txBox="1"/>
          <p:nvPr/>
        </p:nvSpPr>
        <p:spPr>
          <a:xfrm>
            <a:off x="4850394" y="2751121"/>
            <a:ext cx="329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Imagem digital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2FFB5F7-78F7-4E6C-BB5E-35989FDD4CBD}"/>
              </a:ext>
            </a:extLst>
          </p:cNvPr>
          <p:cNvSpPr txBox="1"/>
          <p:nvPr/>
        </p:nvSpPr>
        <p:spPr>
          <a:xfrm>
            <a:off x="2719501" y="1859432"/>
            <a:ext cx="1741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Distancia do centro (pixels)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9818415-FF0E-4BE9-AEF0-DAEC6C31409C}"/>
              </a:ext>
            </a:extLst>
          </p:cNvPr>
          <p:cNvSpPr txBox="1"/>
          <p:nvPr/>
        </p:nvSpPr>
        <p:spPr>
          <a:xfrm>
            <a:off x="1178903" y="1839607"/>
            <a:ext cx="130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Processamento</a:t>
            </a:r>
            <a:br>
              <a:rPr lang="pt-BR" sz="1400" dirty="0"/>
            </a:br>
            <a:r>
              <a:rPr lang="pt-BR" sz="1400" dirty="0"/>
              <a:t>de Imagem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0119185-DC23-4CFC-ACB2-636DD2F87974}"/>
              </a:ext>
            </a:extLst>
          </p:cNvPr>
          <p:cNvSpPr/>
          <p:nvPr/>
        </p:nvSpPr>
        <p:spPr>
          <a:xfrm>
            <a:off x="4670312" y="1637260"/>
            <a:ext cx="1444034" cy="879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F6C08C7-86EF-43C1-9606-6D99DC6D5D36}"/>
              </a:ext>
            </a:extLst>
          </p:cNvPr>
          <p:cNvSpPr/>
          <p:nvPr/>
        </p:nvSpPr>
        <p:spPr>
          <a:xfrm>
            <a:off x="8231893" y="1637260"/>
            <a:ext cx="1444034" cy="879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02C8B98-53E6-4777-98AA-B49F9A3A8687}"/>
              </a:ext>
            </a:extLst>
          </p:cNvPr>
          <p:cNvCxnSpPr>
            <a:cxnSpLocks/>
            <a:stCxn id="25" idx="3"/>
            <a:endCxn id="59" idx="1"/>
          </p:cNvCxnSpPr>
          <p:nvPr/>
        </p:nvCxnSpPr>
        <p:spPr>
          <a:xfrm>
            <a:off x="2552765" y="2073509"/>
            <a:ext cx="2117547" cy="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40B20D4F-93FA-463B-A2AC-FBC514A09FC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114346" y="2077240"/>
            <a:ext cx="211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79A6FC4C-0DBA-41B8-9455-74D79DB04EE9}"/>
              </a:ext>
            </a:extLst>
          </p:cNvPr>
          <p:cNvCxnSpPr>
            <a:stCxn id="60" idx="3"/>
            <a:endCxn id="25" idx="1"/>
          </p:cNvCxnSpPr>
          <p:nvPr/>
        </p:nvCxnSpPr>
        <p:spPr>
          <a:xfrm flipH="1" flipV="1">
            <a:off x="1108731" y="2073509"/>
            <a:ext cx="8567196" cy="3731"/>
          </a:xfrm>
          <a:prstGeom prst="bentConnector5">
            <a:avLst>
              <a:gd name="adj1" fmla="val -2668"/>
              <a:gd name="adj2" fmla="val -24257009"/>
              <a:gd name="adj3" fmla="val 102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5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C120502-8599-4592-8965-A16DA0555E7F}"/>
              </a:ext>
            </a:extLst>
          </p:cNvPr>
          <p:cNvSpPr/>
          <p:nvPr/>
        </p:nvSpPr>
        <p:spPr>
          <a:xfrm>
            <a:off x="4169328" y="2172748"/>
            <a:ext cx="1926672" cy="125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Computador</a:t>
            </a:r>
            <a:br>
              <a:rPr lang="pt-BR" dirty="0"/>
            </a:br>
            <a:r>
              <a:rPr lang="pt-BR" dirty="0"/>
              <a:t>Windows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AB8310F-4210-49C6-836E-35343B2BD327}"/>
              </a:ext>
            </a:extLst>
          </p:cNvPr>
          <p:cNvSpPr/>
          <p:nvPr/>
        </p:nvSpPr>
        <p:spPr>
          <a:xfrm>
            <a:off x="1216403" y="2172747"/>
            <a:ext cx="1926672" cy="125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Câmera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78AAA27-4894-46B3-B6BD-27A21BFF6448}"/>
              </a:ext>
            </a:extLst>
          </p:cNvPr>
          <p:cNvSpPr/>
          <p:nvPr/>
        </p:nvSpPr>
        <p:spPr>
          <a:xfrm>
            <a:off x="7122253" y="2172746"/>
            <a:ext cx="1926672" cy="125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Arduino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3DA7B1A-DDDE-4733-99BC-E0B15C0E4854}"/>
              </a:ext>
            </a:extLst>
          </p:cNvPr>
          <p:cNvSpPr/>
          <p:nvPr/>
        </p:nvSpPr>
        <p:spPr>
          <a:xfrm>
            <a:off x="7122253" y="4295161"/>
            <a:ext cx="1926672" cy="125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Servo-Motores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D4BA1D4-8CD1-4DE6-B438-B118565924DB}"/>
              </a:ext>
            </a:extLst>
          </p:cNvPr>
          <p:cNvCxnSpPr>
            <a:cxnSpLocks/>
          </p:cNvCxnSpPr>
          <p:nvPr/>
        </p:nvCxnSpPr>
        <p:spPr>
          <a:xfrm>
            <a:off x="3143075" y="2586038"/>
            <a:ext cx="1026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938C3F6-5DE8-46C3-8902-F28F79999CA5}"/>
              </a:ext>
            </a:extLst>
          </p:cNvPr>
          <p:cNvCxnSpPr>
            <a:cxnSpLocks/>
          </p:cNvCxnSpPr>
          <p:nvPr/>
        </p:nvCxnSpPr>
        <p:spPr>
          <a:xfrm rot="10800000">
            <a:off x="3143074" y="2962276"/>
            <a:ext cx="10262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20DF213-FC12-497F-8FA8-0F8E545243C9}"/>
              </a:ext>
            </a:extLst>
          </p:cNvPr>
          <p:cNvCxnSpPr>
            <a:cxnSpLocks/>
          </p:cNvCxnSpPr>
          <p:nvPr/>
        </p:nvCxnSpPr>
        <p:spPr>
          <a:xfrm>
            <a:off x="6096000" y="2586038"/>
            <a:ext cx="102625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18315A5-F31C-44E3-BA6C-72C7A9B44300}"/>
              </a:ext>
            </a:extLst>
          </p:cNvPr>
          <p:cNvCxnSpPr>
            <a:cxnSpLocks/>
          </p:cNvCxnSpPr>
          <p:nvPr/>
        </p:nvCxnSpPr>
        <p:spPr>
          <a:xfrm rot="10800000">
            <a:off x="6095999" y="2962276"/>
            <a:ext cx="102625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FC29EAE-BF7A-4317-9863-92215BB0D0DC}"/>
              </a:ext>
            </a:extLst>
          </p:cNvPr>
          <p:cNvSpPr/>
          <p:nvPr/>
        </p:nvSpPr>
        <p:spPr>
          <a:xfrm>
            <a:off x="4169327" y="4295161"/>
            <a:ext cx="1926672" cy="125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 DC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2C62645-80BB-4981-BC4A-75053978E800}"/>
              </a:ext>
            </a:extLst>
          </p:cNvPr>
          <p:cNvCxnSpPr>
            <a:cxnSpLocks/>
          </p:cNvCxnSpPr>
          <p:nvPr/>
        </p:nvCxnSpPr>
        <p:spPr>
          <a:xfrm rot="10800000">
            <a:off x="6095999" y="4923286"/>
            <a:ext cx="102625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35FBDBF-8CEA-44DC-8F58-BDA937F6CF8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085589" y="3428997"/>
            <a:ext cx="0" cy="8661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B7637FAB-2CE1-416B-80DD-991DD80C2709}"/>
              </a:ext>
            </a:extLst>
          </p:cNvPr>
          <p:cNvSpPr/>
          <p:nvPr/>
        </p:nvSpPr>
        <p:spPr>
          <a:xfrm>
            <a:off x="1210179" y="4758932"/>
            <a:ext cx="1630681" cy="79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D15E58A-9C23-43C2-AED1-14D04DC4E72E}"/>
              </a:ext>
            </a:extLst>
          </p:cNvPr>
          <p:cNvCxnSpPr>
            <a:cxnSpLocks/>
          </p:cNvCxnSpPr>
          <p:nvPr/>
        </p:nvCxnSpPr>
        <p:spPr>
          <a:xfrm flipH="1">
            <a:off x="1350468" y="4923622"/>
            <a:ext cx="3973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5B50B6A-6CAA-46A1-BE64-97CDBFE091F7}"/>
              </a:ext>
            </a:extLst>
          </p:cNvPr>
          <p:cNvCxnSpPr>
            <a:cxnSpLocks/>
          </p:cNvCxnSpPr>
          <p:nvPr/>
        </p:nvCxnSpPr>
        <p:spPr>
          <a:xfrm flipH="1">
            <a:off x="1350469" y="5123981"/>
            <a:ext cx="39736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93CD70C-F98D-4B88-9199-F3465F92CE9A}"/>
              </a:ext>
            </a:extLst>
          </p:cNvPr>
          <p:cNvCxnSpPr>
            <a:cxnSpLocks/>
          </p:cNvCxnSpPr>
          <p:nvPr/>
        </p:nvCxnSpPr>
        <p:spPr>
          <a:xfrm>
            <a:off x="1350468" y="5350432"/>
            <a:ext cx="3973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C28083F-0688-4576-AEEF-87CF0E2E59FA}"/>
              </a:ext>
            </a:extLst>
          </p:cNvPr>
          <p:cNvSpPr txBox="1"/>
          <p:nvPr/>
        </p:nvSpPr>
        <p:spPr>
          <a:xfrm>
            <a:off x="1805078" y="4792481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Alimentação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ADCAA2B-7CB0-4A5F-8593-DA2780912890}"/>
              </a:ext>
            </a:extLst>
          </p:cNvPr>
          <p:cNvSpPr txBox="1"/>
          <p:nvPr/>
        </p:nvSpPr>
        <p:spPr>
          <a:xfrm>
            <a:off x="1805077" y="4993176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Comunicação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2FD1619-07FD-41BE-ABE4-605C35A5E7E4}"/>
              </a:ext>
            </a:extLst>
          </p:cNvPr>
          <p:cNvSpPr txBox="1"/>
          <p:nvPr/>
        </p:nvSpPr>
        <p:spPr>
          <a:xfrm>
            <a:off x="1805076" y="5219627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Sinal PWM</a:t>
            </a:r>
          </a:p>
        </p:txBody>
      </p:sp>
    </p:spTree>
    <p:extLst>
      <p:ext uri="{BB962C8B-B14F-4D97-AF65-F5344CB8AC3E}">
        <p14:creationId xmlns:p14="http://schemas.microsoft.com/office/powerpoint/2010/main" val="1869514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Mattos Da Silva</dc:creator>
  <cp:lastModifiedBy>Lucas Mattos Da Silva</cp:lastModifiedBy>
  <cp:revision>6</cp:revision>
  <dcterms:created xsi:type="dcterms:W3CDTF">2020-03-24T19:54:54Z</dcterms:created>
  <dcterms:modified xsi:type="dcterms:W3CDTF">2020-03-24T21:25:09Z</dcterms:modified>
</cp:coreProperties>
</file>