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4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88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BF96-D269-404B-A805-F05A12C7491E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F065C948-A633-485B-B370-CA276745C076}">
      <dgm:prSet phldrT="[Texto]" custT="1"/>
      <dgm:spPr/>
      <dgm:t>
        <a:bodyPr/>
        <a:lstStyle/>
        <a:p>
          <a:r>
            <a:rPr lang="pt-BR" sz="1200" dirty="0"/>
            <a:t>Aquisição da Imagem</a:t>
          </a:r>
        </a:p>
      </dgm:t>
    </dgm:pt>
    <dgm:pt modelId="{75BF7D6C-A6DD-4895-A7A7-00D86B8073A4}" type="parTrans" cxnId="{FDF35483-617F-41ED-919D-489DF57D996F}">
      <dgm:prSet/>
      <dgm:spPr/>
      <dgm:t>
        <a:bodyPr/>
        <a:lstStyle/>
        <a:p>
          <a:endParaRPr lang="pt-BR" sz="1200"/>
        </a:p>
      </dgm:t>
    </dgm:pt>
    <dgm:pt modelId="{A92DE6FA-1268-416D-8A36-F7C4B7501CD2}" type="sibTrans" cxnId="{FDF35483-617F-41ED-919D-489DF57D996F}">
      <dgm:prSet custT="1"/>
      <dgm:spPr/>
      <dgm:t>
        <a:bodyPr/>
        <a:lstStyle/>
        <a:p>
          <a:endParaRPr lang="pt-BR" sz="1200"/>
        </a:p>
      </dgm:t>
    </dgm:pt>
    <dgm:pt modelId="{DBF3241C-EA27-4BB2-BF35-B82C9F670472}">
      <dgm:prSet phldrT="[Texto]" custT="1"/>
      <dgm:spPr/>
      <dgm:t>
        <a:bodyPr/>
        <a:lstStyle/>
        <a:p>
          <a:r>
            <a:rPr lang="pt-BR" sz="1200" dirty="0"/>
            <a:t>Rotação de 90°</a:t>
          </a:r>
        </a:p>
      </dgm:t>
    </dgm:pt>
    <dgm:pt modelId="{43C85F26-56A9-41D9-B013-F4FD48615DF0}" type="parTrans" cxnId="{CCC08CEF-FA05-454D-BEDF-1DB348F76069}">
      <dgm:prSet/>
      <dgm:spPr/>
      <dgm:t>
        <a:bodyPr/>
        <a:lstStyle/>
        <a:p>
          <a:endParaRPr lang="pt-BR" sz="1200"/>
        </a:p>
      </dgm:t>
    </dgm:pt>
    <dgm:pt modelId="{BA542621-EF1B-406D-8EFE-C444850CC4F8}" type="sibTrans" cxnId="{CCC08CEF-FA05-454D-BEDF-1DB348F76069}">
      <dgm:prSet custT="1"/>
      <dgm:spPr/>
      <dgm:t>
        <a:bodyPr/>
        <a:lstStyle/>
        <a:p>
          <a:endParaRPr lang="pt-BR" sz="1200"/>
        </a:p>
      </dgm:t>
    </dgm:pt>
    <dgm:pt modelId="{AB591455-5BA3-4F3B-958D-365402D499AB}">
      <dgm:prSet phldrT="[Texto]" custT="1"/>
      <dgm:spPr/>
      <dgm:t>
        <a:bodyPr/>
        <a:lstStyle/>
        <a:p>
          <a:r>
            <a:rPr lang="pt-BR" sz="1200" dirty="0"/>
            <a:t>Suavização da imagem</a:t>
          </a:r>
        </a:p>
      </dgm:t>
    </dgm:pt>
    <dgm:pt modelId="{CA57F737-6F62-4F5A-B4A6-5451E3C24CF6}" type="parTrans" cxnId="{DF3E8554-9133-4A43-8714-566BA569EBAA}">
      <dgm:prSet/>
      <dgm:spPr/>
      <dgm:t>
        <a:bodyPr/>
        <a:lstStyle/>
        <a:p>
          <a:endParaRPr lang="pt-BR" sz="1200"/>
        </a:p>
      </dgm:t>
    </dgm:pt>
    <dgm:pt modelId="{D6A8CFC7-AC3E-4252-A5C3-89B0AC45D72E}" type="sibTrans" cxnId="{DF3E8554-9133-4A43-8714-566BA569EBAA}">
      <dgm:prSet custT="1"/>
      <dgm:spPr/>
      <dgm:t>
        <a:bodyPr/>
        <a:lstStyle/>
        <a:p>
          <a:endParaRPr lang="pt-BR" sz="1200"/>
        </a:p>
      </dgm:t>
    </dgm:pt>
    <dgm:pt modelId="{EB88E898-6100-4F03-9B27-66B8F56B7EEC}">
      <dgm:prSet custT="1"/>
      <dgm:spPr/>
      <dgm:t>
        <a:bodyPr/>
        <a:lstStyle/>
        <a:p>
          <a:r>
            <a:rPr lang="pt-BR" sz="1200" dirty="0"/>
            <a:t>Conversão RGB para HSV</a:t>
          </a:r>
        </a:p>
      </dgm:t>
    </dgm:pt>
    <dgm:pt modelId="{B8B6D863-FBA9-4056-ABAE-8B592F84AA4E}" type="parTrans" cxnId="{61C32F4F-F4BC-461E-B2AC-77328867E764}">
      <dgm:prSet/>
      <dgm:spPr/>
      <dgm:t>
        <a:bodyPr/>
        <a:lstStyle/>
        <a:p>
          <a:endParaRPr lang="pt-BR" sz="1200"/>
        </a:p>
      </dgm:t>
    </dgm:pt>
    <dgm:pt modelId="{B5AE7E88-77EE-4A02-AF23-B94EB5C945B6}" type="sibTrans" cxnId="{61C32F4F-F4BC-461E-B2AC-77328867E764}">
      <dgm:prSet custT="1"/>
      <dgm:spPr/>
      <dgm:t>
        <a:bodyPr/>
        <a:lstStyle/>
        <a:p>
          <a:endParaRPr lang="pt-BR" sz="1200"/>
        </a:p>
      </dgm:t>
    </dgm:pt>
    <dgm:pt modelId="{29C8D0D3-29DC-4EDE-90C7-7C7DDAE790DA}">
      <dgm:prSet custT="1"/>
      <dgm:spPr/>
      <dgm:t>
        <a:bodyPr/>
        <a:lstStyle/>
        <a:p>
          <a:r>
            <a:rPr lang="pt-BR" sz="1200" dirty="0"/>
            <a:t>Filtro HSV</a:t>
          </a:r>
        </a:p>
      </dgm:t>
    </dgm:pt>
    <dgm:pt modelId="{FC060D33-1167-402B-B25C-25B112B7951C}" type="parTrans" cxnId="{CA04C42E-0430-4F98-A0D9-A62056891942}">
      <dgm:prSet/>
      <dgm:spPr/>
      <dgm:t>
        <a:bodyPr/>
        <a:lstStyle/>
        <a:p>
          <a:endParaRPr lang="pt-BR" sz="1200"/>
        </a:p>
      </dgm:t>
    </dgm:pt>
    <dgm:pt modelId="{A2B0D8DB-266D-4169-B738-593AB389D8B5}" type="sibTrans" cxnId="{CA04C42E-0430-4F98-A0D9-A62056891942}">
      <dgm:prSet custT="1"/>
      <dgm:spPr/>
      <dgm:t>
        <a:bodyPr/>
        <a:lstStyle/>
        <a:p>
          <a:endParaRPr lang="pt-BR" sz="1200"/>
        </a:p>
      </dgm:t>
    </dgm:pt>
    <dgm:pt modelId="{F89B6672-DBB4-4138-91BE-45E6357E8189}">
      <dgm:prSet custT="1"/>
      <dgm:spPr/>
      <dgm:t>
        <a:bodyPr/>
        <a:lstStyle/>
        <a:p>
          <a:r>
            <a:rPr lang="pt-BR" sz="1200" dirty="0"/>
            <a:t>Operações Morfológicas</a:t>
          </a:r>
        </a:p>
      </dgm:t>
    </dgm:pt>
    <dgm:pt modelId="{420854F6-7DC1-43A4-803D-5E65C1BCD627}" type="parTrans" cxnId="{95FE0450-BA8F-4AE0-BF5E-75E61AF0E667}">
      <dgm:prSet/>
      <dgm:spPr/>
      <dgm:t>
        <a:bodyPr/>
        <a:lstStyle/>
        <a:p>
          <a:endParaRPr lang="pt-BR" sz="1200"/>
        </a:p>
      </dgm:t>
    </dgm:pt>
    <dgm:pt modelId="{4077CFD3-4054-4632-8716-BCA49E0D2810}" type="sibTrans" cxnId="{95FE0450-BA8F-4AE0-BF5E-75E61AF0E667}">
      <dgm:prSet custT="1"/>
      <dgm:spPr/>
      <dgm:t>
        <a:bodyPr/>
        <a:lstStyle/>
        <a:p>
          <a:endParaRPr lang="pt-BR" sz="1200"/>
        </a:p>
      </dgm:t>
    </dgm:pt>
    <dgm:pt modelId="{A08C05C2-9865-4250-B9F3-A0D4FEB1543B}">
      <dgm:prSet custT="1"/>
      <dgm:spPr/>
      <dgm:t>
        <a:bodyPr/>
        <a:lstStyle/>
        <a:p>
          <a:r>
            <a:rPr lang="pt-BR" sz="1200" dirty="0"/>
            <a:t>Encontra Contornos</a:t>
          </a:r>
        </a:p>
      </dgm:t>
    </dgm:pt>
    <dgm:pt modelId="{9416BC6C-DAF8-40AA-8D35-A9510AF1D6FF}" type="parTrans" cxnId="{0825F704-3A1B-4FEB-99A8-F326C028A862}">
      <dgm:prSet/>
      <dgm:spPr/>
      <dgm:t>
        <a:bodyPr/>
        <a:lstStyle/>
        <a:p>
          <a:endParaRPr lang="pt-BR" sz="1200"/>
        </a:p>
      </dgm:t>
    </dgm:pt>
    <dgm:pt modelId="{203BB0EC-A745-4755-9324-36DC43F612D7}" type="sibTrans" cxnId="{0825F704-3A1B-4FEB-99A8-F326C028A862}">
      <dgm:prSet custT="1"/>
      <dgm:spPr/>
      <dgm:t>
        <a:bodyPr/>
        <a:lstStyle/>
        <a:p>
          <a:endParaRPr lang="pt-BR" sz="1200"/>
        </a:p>
      </dgm:t>
    </dgm:pt>
    <dgm:pt modelId="{1DE589FD-8173-47E1-9D6B-B2F3831E6D7F}">
      <dgm:prSet custT="1"/>
      <dgm:spPr/>
      <dgm:t>
        <a:bodyPr/>
        <a:lstStyle/>
        <a:p>
          <a:r>
            <a:rPr lang="pt-BR" sz="1200" dirty="0"/>
            <a:t>Estima Raio e Posição do Circulo</a:t>
          </a:r>
        </a:p>
      </dgm:t>
    </dgm:pt>
    <dgm:pt modelId="{67B88E93-F25B-43A0-BC3E-0CFCF8E5CA29}" type="parTrans" cxnId="{DC514200-95B2-438B-B790-6C694A83CA76}">
      <dgm:prSet/>
      <dgm:spPr/>
      <dgm:t>
        <a:bodyPr/>
        <a:lstStyle/>
        <a:p>
          <a:endParaRPr lang="pt-BR" sz="1200"/>
        </a:p>
      </dgm:t>
    </dgm:pt>
    <dgm:pt modelId="{20F1411F-3EE4-4B1D-960C-5BCD03DAC96C}" type="sibTrans" cxnId="{DC514200-95B2-438B-B790-6C694A83CA76}">
      <dgm:prSet custT="1"/>
      <dgm:spPr/>
      <dgm:t>
        <a:bodyPr/>
        <a:lstStyle/>
        <a:p>
          <a:endParaRPr lang="pt-BR" sz="1200"/>
        </a:p>
      </dgm:t>
    </dgm:pt>
    <dgm:pt modelId="{7880A153-E1BD-4128-9A84-4E99872499E3}">
      <dgm:prSet custT="1"/>
      <dgm:spPr/>
      <dgm:t>
        <a:bodyPr/>
        <a:lstStyle/>
        <a:p>
          <a:r>
            <a:rPr lang="pt-BR" sz="1200" dirty="0"/>
            <a:t>Desenha uma Cruz no Centro do Circulo</a:t>
          </a:r>
        </a:p>
      </dgm:t>
    </dgm:pt>
    <dgm:pt modelId="{181DF2BF-063B-4F96-AB00-A374F625B1B8}" type="parTrans" cxnId="{BBB5315D-7380-4E11-8376-92A1EEFD864A}">
      <dgm:prSet/>
      <dgm:spPr/>
      <dgm:t>
        <a:bodyPr/>
        <a:lstStyle/>
        <a:p>
          <a:endParaRPr lang="pt-BR" sz="1200"/>
        </a:p>
      </dgm:t>
    </dgm:pt>
    <dgm:pt modelId="{A2E22B9A-3BB2-4BD0-8D97-9E84D90B8033}" type="sibTrans" cxnId="{BBB5315D-7380-4E11-8376-92A1EEFD864A}">
      <dgm:prSet custT="1"/>
      <dgm:spPr/>
      <dgm:t>
        <a:bodyPr/>
        <a:lstStyle/>
        <a:p>
          <a:endParaRPr lang="pt-BR" sz="1200"/>
        </a:p>
      </dgm:t>
    </dgm:pt>
    <dgm:pt modelId="{E13C1750-D284-4ADA-80D3-1D1A92CB3DA1}">
      <dgm:prSet custT="1"/>
      <dgm:spPr/>
      <dgm:t>
        <a:bodyPr/>
        <a:lstStyle/>
        <a:p>
          <a:r>
            <a:rPr lang="pt-BR" sz="1200" dirty="0"/>
            <a:t>Exibe a Imagem Original com a Cruz no Centro do Objeto Rastreado</a:t>
          </a:r>
        </a:p>
      </dgm:t>
    </dgm:pt>
    <dgm:pt modelId="{3239A25D-5E7C-47A7-9E5B-CE3C65B6DFF6}" type="parTrans" cxnId="{186B161C-EFFB-47B3-9BFB-3CE7BD3A8156}">
      <dgm:prSet/>
      <dgm:spPr/>
      <dgm:t>
        <a:bodyPr/>
        <a:lstStyle/>
        <a:p>
          <a:endParaRPr lang="pt-BR" sz="1200"/>
        </a:p>
      </dgm:t>
    </dgm:pt>
    <dgm:pt modelId="{98212717-5F39-4210-827D-962940895125}" type="sibTrans" cxnId="{186B161C-EFFB-47B3-9BFB-3CE7BD3A8156}">
      <dgm:prSet custT="1"/>
      <dgm:spPr/>
      <dgm:t>
        <a:bodyPr/>
        <a:lstStyle/>
        <a:p>
          <a:endParaRPr lang="pt-BR" sz="1200"/>
        </a:p>
      </dgm:t>
    </dgm:pt>
    <dgm:pt modelId="{22FD3908-A66E-4E7E-AAC4-0682B5574927}">
      <dgm:prSet custT="1"/>
      <dgm:spPr/>
      <dgm:t>
        <a:bodyPr/>
        <a:lstStyle/>
        <a:p>
          <a:r>
            <a:rPr lang="pt-BR" sz="1200" dirty="0"/>
            <a:t>Envia as informações de Posição e Raio do Circulo para o Controlador</a:t>
          </a:r>
        </a:p>
      </dgm:t>
    </dgm:pt>
    <dgm:pt modelId="{BA8BF294-E770-43F2-A916-722DE06EBF3E}" type="parTrans" cxnId="{87354311-943B-4522-B726-983C7810E1F8}">
      <dgm:prSet/>
      <dgm:spPr/>
      <dgm:t>
        <a:bodyPr/>
        <a:lstStyle/>
        <a:p>
          <a:endParaRPr lang="pt-BR" sz="1200"/>
        </a:p>
      </dgm:t>
    </dgm:pt>
    <dgm:pt modelId="{0315673B-0FC7-4C48-9622-E194C3A3E4EE}" type="sibTrans" cxnId="{87354311-943B-4522-B726-983C7810E1F8}">
      <dgm:prSet/>
      <dgm:spPr/>
      <dgm:t>
        <a:bodyPr/>
        <a:lstStyle/>
        <a:p>
          <a:endParaRPr lang="pt-BR" sz="1200"/>
        </a:p>
      </dgm:t>
    </dgm:pt>
    <dgm:pt modelId="{5A4DAD0A-3662-46BA-BC87-892E4F421FF7}" type="pres">
      <dgm:prSet presAssocID="{7057BF96-D269-404B-A805-F05A12C7491E}" presName="diagram" presStyleCnt="0">
        <dgm:presLayoutVars>
          <dgm:dir/>
          <dgm:resizeHandles val="exact"/>
        </dgm:presLayoutVars>
      </dgm:prSet>
      <dgm:spPr/>
    </dgm:pt>
    <dgm:pt modelId="{9D10BA6C-8BC7-4A35-8D7A-C43979A8F8A2}" type="pres">
      <dgm:prSet presAssocID="{F065C948-A633-485B-B370-CA276745C076}" presName="node" presStyleLbl="node1" presStyleIdx="0" presStyleCnt="11">
        <dgm:presLayoutVars>
          <dgm:bulletEnabled val="1"/>
        </dgm:presLayoutVars>
      </dgm:prSet>
      <dgm:spPr/>
    </dgm:pt>
    <dgm:pt modelId="{530923B7-2F2A-4F0F-A9E5-FC25B9FDD638}" type="pres">
      <dgm:prSet presAssocID="{A92DE6FA-1268-416D-8A36-F7C4B7501CD2}" presName="sibTrans" presStyleLbl="sibTrans2D1" presStyleIdx="0" presStyleCnt="10"/>
      <dgm:spPr/>
    </dgm:pt>
    <dgm:pt modelId="{36A5C86C-19FA-4E21-80AF-3BD0C839F8BB}" type="pres">
      <dgm:prSet presAssocID="{A92DE6FA-1268-416D-8A36-F7C4B7501CD2}" presName="connectorText" presStyleLbl="sibTrans2D1" presStyleIdx="0" presStyleCnt="10"/>
      <dgm:spPr/>
    </dgm:pt>
    <dgm:pt modelId="{9F928E82-40BF-4265-9E8E-3A8D1DEC0BB2}" type="pres">
      <dgm:prSet presAssocID="{DBF3241C-EA27-4BB2-BF35-B82C9F670472}" presName="node" presStyleLbl="node1" presStyleIdx="1" presStyleCnt="11">
        <dgm:presLayoutVars>
          <dgm:bulletEnabled val="1"/>
        </dgm:presLayoutVars>
      </dgm:prSet>
      <dgm:spPr/>
    </dgm:pt>
    <dgm:pt modelId="{5C0D02E6-B0EE-4E38-8A15-2F531226144C}" type="pres">
      <dgm:prSet presAssocID="{BA542621-EF1B-406D-8EFE-C444850CC4F8}" presName="sibTrans" presStyleLbl="sibTrans2D1" presStyleIdx="1" presStyleCnt="10"/>
      <dgm:spPr/>
    </dgm:pt>
    <dgm:pt modelId="{532A8E59-FD92-4FFC-ACD3-1F6DBF105283}" type="pres">
      <dgm:prSet presAssocID="{BA542621-EF1B-406D-8EFE-C444850CC4F8}" presName="connectorText" presStyleLbl="sibTrans2D1" presStyleIdx="1" presStyleCnt="10"/>
      <dgm:spPr/>
    </dgm:pt>
    <dgm:pt modelId="{53230EE6-DE99-4A40-ACCC-8E5B957F1A96}" type="pres">
      <dgm:prSet presAssocID="{AB591455-5BA3-4F3B-958D-365402D499AB}" presName="node" presStyleLbl="node1" presStyleIdx="2" presStyleCnt="11">
        <dgm:presLayoutVars>
          <dgm:bulletEnabled val="1"/>
        </dgm:presLayoutVars>
      </dgm:prSet>
      <dgm:spPr/>
    </dgm:pt>
    <dgm:pt modelId="{2BF6B84B-09D6-4389-8AEC-228573A5A987}" type="pres">
      <dgm:prSet presAssocID="{D6A8CFC7-AC3E-4252-A5C3-89B0AC45D72E}" presName="sibTrans" presStyleLbl="sibTrans2D1" presStyleIdx="2" presStyleCnt="10"/>
      <dgm:spPr/>
    </dgm:pt>
    <dgm:pt modelId="{F364C839-4989-42BE-A28C-6012C9DD9212}" type="pres">
      <dgm:prSet presAssocID="{D6A8CFC7-AC3E-4252-A5C3-89B0AC45D72E}" presName="connectorText" presStyleLbl="sibTrans2D1" presStyleIdx="2" presStyleCnt="10"/>
      <dgm:spPr/>
    </dgm:pt>
    <dgm:pt modelId="{867CC196-25EF-4D90-A27B-FBA326AD7ED0}" type="pres">
      <dgm:prSet presAssocID="{EB88E898-6100-4F03-9B27-66B8F56B7EEC}" presName="node" presStyleLbl="node1" presStyleIdx="3" presStyleCnt="11">
        <dgm:presLayoutVars>
          <dgm:bulletEnabled val="1"/>
        </dgm:presLayoutVars>
      </dgm:prSet>
      <dgm:spPr/>
    </dgm:pt>
    <dgm:pt modelId="{BC05D22A-96E1-4E2F-B44F-265B504C48F7}" type="pres">
      <dgm:prSet presAssocID="{B5AE7E88-77EE-4A02-AF23-B94EB5C945B6}" presName="sibTrans" presStyleLbl="sibTrans2D1" presStyleIdx="3" presStyleCnt="10"/>
      <dgm:spPr/>
    </dgm:pt>
    <dgm:pt modelId="{4820CABE-C0C0-4127-9378-BB813929CAE2}" type="pres">
      <dgm:prSet presAssocID="{B5AE7E88-77EE-4A02-AF23-B94EB5C945B6}" presName="connectorText" presStyleLbl="sibTrans2D1" presStyleIdx="3" presStyleCnt="10"/>
      <dgm:spPr/>
    </dgm:pt>
    <dgm:pt modelId="{ADE7EA77-20B9-452E-89F5-93564C6CCE56}" type="pres">
      <dgm:prSet presAssocID="{29C8D0D3-29DC-4EDE-90C7-7C7DDAE790DA}" presName="node" presStyleLbl="node1" presStyleIdx="4" presStyleCnt="11">
        <dgm:presLayoutVars>
          <dgm:bulletEnabled val="1"/>
        </dgm:presLayoutVars>
      </dgm:prSet>
      <dgm:spPr/>
    </dgm:pt>
    <dgm:pt modelId="{2294403E-074F-4FDB-B214-7EF6CFD0A970}" type="pres">
      <dgm:prSet presAssocID="{A2B0D8DB-266D-4169-B738-593AB389D8B5}" presName="sibTrans" presStyleLbl="sibTrans2D1" presStyleIdx="4" presStyleCnt="10"/>
      <dgm:spPr/>
    </dgm:pt>
    <dgm:pt modelId="{92D80E80-69E5-460A-B021-1E7095382C16}" type="pres">
      <dgm:prSet presAssocID="{A2B0D8DB-266D-4169-B738-593AB389D8B5}" presName="connectorText" presStyleLbl="sibTrans2D1" presStyleIdx="4" presStyleCnt="10"/>
      <dgm:spPr/>
    </dgm:pt>
    <dgm:pt modelId="{2447AAE3-27D3-425C-A32D-FB3AE706CA4F}" type="pres">
      <dgm:prSet presAssocID="{F89B6672-DBB4-4138-91BE-45E6357E8189}" presName="node" presStyleLbl="node1" presStyleIdx="5" presStyleCnt="11">
        <dgm:presLayoutVars>
          <dgm:bulletEnabled val="1"/>
        </dgm:presLayoutVars>
      </dgm:prSet>
      <dgm:spPr/>
    </dgm:pt>
    <dgm:pt modelId="{4AA68797-65C1-4467-A723-B0358B3EB783}" type="pres">
      <dgm:prSet presAssocID="{4077CFD3-4054-4632-8716-BCA49E0D2810}" presName="sibTrans" presStyleLbl="sibTrans2D1" presStyleIdx="5" presStyleCnt="10"/>
      <dgm:spPr/>
    </dgm:pt>
    <dgm:pt modelId="{DC7BA26E-4A2A-4B5F-8CB8-A29F34D411C8}" type="pres">
      <dgm:prSet presAssocID="{4077CFD3-4054-4632-8716-BCA49E0D2810}" presName="connectorText" presStyleLbl="sibTrans2D1" presStyleIdx="5" presStyleCnt="10"/>
      <dgm:spPr/>
    </dgm:pt>
    <dgm:pt modelId="{980678BD-78D9-48C0-993F-44678A35B3DA}" type="pres">
      <dgm:prSet presAssocID="{A08C05C2-9865-4250-B9F3-A0D4FEB1543B}" presName="node" presStyleLbl="node1" presStyleIdx="6" presStyleCnt="11">
        <dgm:presLayoutVars>
          <dgm:bulletEnabled val="1"/>
        </dgm:presLayoutVars>
      </dgm:prSet>
      <dgm:spPr/>
    </dgm:pt>
    <dgm:pt modelId="{D3ADE72C-E83B-42FD-A721-E0374252F86C}" type="pres">
      <dgm:prSet presAssocID="{203BB0EC-A745-4755-9324-36DC43F612D7}" presName="sibTrans" presStyleLbl="sibTrans2D1" presStyleIdx="6" presStyleCnt="10"/>
      <dgm:spPr/>
    </dgm:pt>
    <dgm:pt modelId="{DA1C84A6-DD7B-453E-87B7-79844282748F}" type="pres">
      <dgm:prSet presAssocID="{203BB0EC-A745-4755-9324-36DC43F612D7}" presName="connectorText" presStyleLbl="sibTrans2D1" presStyleIdx="6" presStyleCnt="10"/>
      <dgm:spPr/>
    </dgm:pt>
    <dgm:pt modelId="{61507B05-1F47-4D2D-82BD-512DEE868D3F}" type="pres">
      <dgm:prSet presAssocID="{1DE589FD-8173-47E1-9D6B-B2F3831E6D7F}" presName="node" presStyleLbl="node1" presStyleIdx="7" presStyleCnt="11">
        <dgm:presLayoutVars>
          <dgm:bulletEnabled val="1"/>
        </dgm:presLayoutVars>
      </dgm:prSet>
      <dgm:spPr/>
    </dgm:pt>
    <dgm:pt modelId="{FEF29B4F-2298-4036-B41B-BC879878D940}" type="pres">
      <dgm:prSet presAssocID="{20F1411F-3EE4-4B1D-960C-5BCD03DAC96C}" presName="sibTrans" presStyleLbl="sibTrans2D1" presStyleIdx="7" presStyleCnt="10"/>
      <dgm:spPr/>
    </dgm:pt>
    <dgm:pt modelId="{53EB6216-DE47-4B54-94CB-6423B1B7AEAD}" type="pres">
      <dgm:prSet presAssocID="{20F1411F-3EE4-4B1D-960C-5BCD03DAC96C}" presName="connectorText" presStyleLbl="sibTrans2D1" presStyleIdx="7" presStyleCnt="10"/>
      <dgm:spPr/>
    </dgm:pt>
    <dgm:pt modelId="{C04AE41B-D23A-42F0-92FB-FC24CFE453A8}" type="pres">
      <dgm:prSet presAssocID="{7880A153-E1BD-4128-9A84-4E99872499E3}" presName="node" presStyleLbl="node1" presStyleIdx="8" presStyleCnt="11">
        <dgm:presLayoutVars>
          <dgm:bulletEnabled val="1"/>
        </dgm:presLayoutVars>
      </dgm:prSet>
      <dgm:spPr/>
    </dgm:pt>
    <dgm:pt modelId="{3A744EF1-F128-4EBB-AB7F-1EAA244B9755}" type="pres">
      <dgm:prSet presAssocID="{A2E22B9A-3BB2-4BD0-8D97-9E84D90B8033}" presName="sibTrans" presStyleLbl="sibTrans2D1" presStyleIdx="8" presStyleCnt="10"/>
      <dgm:spPr/>
    </dgm:pt>
    <dgm:pt modelId="{1AB71949-7764-436F-B3AA-3BEDAE644B01}" type="pres">
      <dgm:prSet presAssocID="{A2E22B9A-3BB2-4BD0-8D97-9E84D90B8033}" presName="connectorText" presStyleLbl="sibTrans2D1" presStyleIdx="8" presStyleCnt="10"/>
      <dgm:spPr/>
    </dgm:pt>
    <dgm:pt modelId="{EF0ABADE-EA7E-412C-B137-016FD2DF1C33}" type="pres">
      <dgm:prSet presAssocID="{E13C1750-D284-4ADA-80D3-1D1A92CB3DA1}" presName="node" presStyleLbl="node1" presStyleIdx="9" presStyleCnt="11">
        <dgm:presLayoutVars>
          <dgm:bulletEnabled val="1"/>
        </dgm:presLayoutVars>
      </dgm:prSet>
      <dgm:spPr/>
    </dgm:pt>
    <dgm:pt modelId="{E85CA101-3B65-477F-9653-4B34865588E1}" type="pres">
      <dgm:prSet presAssocID="{98212717-5F39-4210-827D-962940895125}" presName="sibTrans" presStyleLbl="sibTrans2D1" presStyleIdx="9" presStyleCnt="10"/>
      <dgm:spPr/>
    </dgm:pt>
    <dgm:pt modelId="{31BD1E7A-67D7-4861-889A-DBA57FF20E7B}" type="pres">
      <dgm:prSet presAssocID="{98212717-5F39-4210-827D-962940895125}" presName="connectorText" presStyleLbl="sibTrans2D1" presStyleIdx="9" presStyleCnt="10"/>
      <dgm:spPr/>
    </dgm:pt>
    <dgm:pt modelId="{DB005DD4-7D45-4B97-9C05-43F66158D394}" type="pres">
      <dgm:prSet presAssocID="{22FD3908-A66E-4E7E-AAC4-0682B557492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C514200-95B2-438B-B790-6C694A83CA76}" srcId="{7057BF96-D269-404B-A805-F05A12C7491E}" destId="{1DE589FD-8173-47E1-9D6B-B2F3831E6D7F}" srcOrd="7" destOrd="0" parTransId="{67B88E93-F25B-43A0-BC3E-0CFCF8E5CA29}" sibTransId="{20F1411F-3EE4-4B1D-960C-5BCD03DAC96C}"/>
    <dgm:cxn modelId="{BBEE4E00-7BE4-4457-AB8C-8D14FA0A643B}" type="presOf" srcId="{4077CFD3-4054-4632-8716-BCA49E0D2810}" destId="{DC7BA26E-4A2A-4B5F-8CB8-A29F34D411C8}" srcOrd="1" destOrd="0" presId="urn:microsoft.com/office/officeart/2005/8/layout/process5"/>
    <dgm:cxn modelId="{C5DA7800-27A1-4065-99A8-FD463058F761}" type="presOf" srcId="{20F1411F-3EE4-4B1D-960C-5BCD03DAC96C}" destId="{FEF29B4F-2298-4036-B41B-BC879878D940}" srcOrd="0" destOrd="0" presId="urn:microsoft.com/office/officeart/2005/8/layout/process5"/>
    <dgm:cxn modelId="{D6567E01-5014-45EF-943F-0C3733344CAC}" type="presOf" srcId="{D6A8CFC7-AC3E-4252-A5C3-89B0AC45D72E}" destId="{F364C839-4989-42BE-A28C-6012C9DD9212}" srcOrd="1" destOrd="0" presId="urn:microsoft.com/office/officeart/2005/8/layout/process5"/>
    <dgm:cxn modelId="{DB986F04-E340-41CA-9819-873A44332C2A}" type="presOf" srcId="{1DE589FD-8173-47E1-9D6B-B2F3831E6D7F}" destId="{61507B05-1F47-4D2D-82BD-512DEE868D3F}" srcOrd="0" destOrd="0" presId="urn:microsoft.com/office/officeart/2005/8/layout/process5"/>
    <dgm:cxn modelId="{0825F704-3A1B-4FEB-99A8-F326C028A862}" srcId="{7057BF96-D269-404B-A805-F05A12C7491E}" destId="{A08C05C2-9865-4250-B9F3-A0D4FEB1543B}" srcOrd="6" destOrd="0" parTransId="{9416BC6C-DAF8-40AA-8D35-A9510AF1D6FF}" sibTransId="{203BB0EC-A745-4755-9324-36DC43F612D7}"/>
    <dgm:cxn modelId="{39157D0F-0DC2-489F-B3B9-09134F0C797D}" type="presOf" srcId="{A2E22B9A-3BB2-4BD0-8D97-9E84D90B8033}" destId="{3A744EF1-F128-4EBB-AB7F-1EAA244B9755}" srcOrd="0" destOrd="0" presId="urn:microsoft.com/office/officeart/2005/8/layout/process5"/>
    <dgm:cxn modelId="{87354311-943B-4522-B726-983C7810E1F8}" srcId="{7057BF96-D269-404B-A805-F05A12C7491E}" destId="{22FD3908-A66E-4E7E-AAC4-0682B5574927}" srcOrd="10" destOrd="0" parTransId="{BA8BF294-E770-43F2-A916-722DE06EBF3E}" sibTransId="{0315673B-0FC7-4C48-9622-E194C3A3E4EE}"/>
    <dgm:cxn modelId="{186B161C-EFFB-47B3-9BFB-3CE7BD3A8156}" srcId="{7057BF96-D269-404B-A805-F05A12C7491E}" destId="{E13C1750-D284-4ADA-80D3-1D1A92CB3DA1}" srcOrd="9" destOrd="0" parTransId="{3239A25D-5E7C-47A7-9E5B-CE3C65B6DFF6}" sibTransId="{98212717-5F39-4210-827D-962940895125}"/>
    <dgm:cxn modelId="{628E261C-63E7-4113-BDF2-35810707AC6E}" type="presOf" srcId="{F065C948-A633-485B-B370-CA276745C076}" destId="{9D10BA6C-8BC7-4A35-8D7A-C43979A8F8A2}" srcOrd="0" destOrd="0" presId="urn:microsoft.com/office/officeart/2005/8/layout/process5"/>
    <dgm:cxn modelId="{E667281F-4EE8-483D-8A0F-55D3ED0F3A04}" type="presOf" srcId="{A92DE6FA-1268-416D-8A36-F7C4B7501CD2}" destId="{36A5C86C-19FA-4E21-80AF-3BD0C839F8BB}" srcOrd="1" destOrd="0" presId="urn:microsoft.com/office/officeart/2005/8/layout/process5"/>
    <dgm:cxn modelId="{EC91EE24-CB06-4A0D-BD22-E5234D4630C9}" type="presOf" srcId="{B5AE7E88-77EE-4A02-AF23-B94EB5C945B6}" destId="{BC05D22A-96E1-4E2F-B44F-265B504C48F7}" srcOrd="0" destOrd="0" presId="urn:microsoft.com/office/officeart/2005/8/layout/process5"/>
    <dgm:cxn modelId="{4C39302C-AF71-4A6C-8F7A-36BE76A10061}" type="presOf" srcId="{7880A153-E1BD-4128-9A84-4E99872499E3}" destId="{C04AE41B-D23A-42F0-92FB-FC24CFE453A8}" srcOrd="0" destOrd="0" presId="urn:microsoft.com/office/officeart/2005/8/layout/process5"/>
    <dgm:cxn modelId="{B0C0E42C-17C4-4D67-8A0E-99E09886E93B}" type="presOf" srcId="{EB88E898-6100-4F03-9B27-66B8F56B7EEC}" destId="{867CC196-25EF-4D90-A27B-FBA326AD7ED0}" srcOrd="0" destOrd="0" presId="urn:microsoft.com/office/officeart/2005/8/layout/process5"/>
    <dgm:cxn modelId="{CA04C42E-0430-4F98-A0D9-A62056891942}" srcId="{7057BF96-D269-404B-A805-F05A12C7491E}" destId="{29C8D0D3-29DC-4EDE-90C7-7C7DDAE790DA}" srcOrd="4" destOrd="0" parTransId="{FC060D33-1167-402B-B25C-25B112B7951C}" sibTransId="{A2B0D8DB-266D-4169-B738-593AB389D8B5}"/>
    <dgm:cxn modelId="{56BAE732-8A1E-4024-97EE-C2E128974608}" type="presOf" srcId="{22FD3908-A66E-4E7E-AAC4-0682B5574927}" destId="{DB005DD4-7D45-4B97-9C05-43F66158D394}" srcOrd="0" destOrd="0" presId="urn:microsoft.com/office/officeart/2005/8/layout/process5"/>
    <dgm:cxn modelId="{9E9CB137-DAF0-4963-9879-20BF72B6A3B6}" type="presOf" srcId="{A2B0D8DB-266D-4169-B738-593AB389D8B5}" destId="{2294403E-074F-4FDB-B214-7EF6CFD0A970}" srcOrd="0" destOrd="0" presId="urn:microsoft.com/office/officeart/2005/8/layout/process5"/>
    <dgm:cxn modelId="{19748E5B-C5B3-48F5-A610-8BF46E3CE786}" type="presOf" srcId="{AB591455-5BA3-4F3B-958D-365402D499AB}" destId="{53230EE6-DE99-4A40-ACCC-8E5B957F1A96}" srcOrd="0" destOrd="0" presId="urn:microsoft.com/office/officeart/2005/8/layout/process5"/>
    <dgm:cxn modelId="{BBB5315D-7380-4E11-8376-92A1EEFD864A}" srcId="{7057BF96-D269-404B-A805-F05A12C7491E}" destId="{7880A153-E1BD-4128-9A84-4E99872499E3}" srcOrd="8" destOrd="0" parTransId="{181DF2BF-063B-4F96-AB00-A374F625B1B8}" sibTransId="{A2E22B9A-3BB2-4BD0-8D97-9E84D90B8033}"/>
    <dgm:cxn modelId="{0289545E-B868-45DA-A00B-DBFB73DADF77}" type="presOf" srcId="{A2E22B9A-3BB2-4BD0-8D97-9E84D90B8033}" destId="{1AB71949-7764-436F-B3AA-3BEDAE644B01}" srcOrd="1" destOrd="0" presId="urn:microsoft.com/office/officeart/2005/8/layout/process5"/>
    <dgm:cxn modelId="{13974E4A-E514-4772-A61F-1DA40E4D9DF5}" type="presOf" srcId="{4077CFD3-4054-4632-8716-BCA49E0D2810}" destId="{4AA68797-65C1-4467-A723-B0358B3EB783}" srcOrd="0" destOrd="0" presId="urn:microsoft.com/office/officeart/2005/8/layout/process5"/>
    <dgm:cxn modelId="{75FD8A6A-8A28-4741-85A1-6D2F619D5754}" type="presOf" srcId="{A92DE6FA-1268-416D-8A36-F7C4B7501CD2}" destId="{530923B7-2F2A-4F0F-A9E5-FC25B9FDD638}" srcOrd="0" destOrd="0" presId="urn:microsoft.com/office/officeart/2005/8/layout/process5"/>
    <dgm:cxn modelId="{9BF5836B-2FB5-460C-BC91-C8AD4C94C855}" type="presOf" srcId="{98212717-5F39-4210-827D-962940895125}" destId="{31BD1E7A-67D7-4861-889A-DBA57FF20E7B}" srcOrd="1" destOrd="0" presId="urn:microsoft.com/office/officeart/2005/8/layout/process5"/>
    <dgm:cxn modelId="{1FF0B26D-2EBE-4DEB-9465-44209070294E}" type="presOf" srcId="{BA542621-EF1B-406D-8EFE-C444850CC4F8}" destId="{5C0D02E6-B0EE-4E38-8A15-2F531226144C}" srcOrd="0" destOrd="0" presId="urn:microsoft.com/office/officeart/2005/8/layout/process5"/>
    <dgm:cxn modelId="{61C32F4F-F4BC-461E-B2AC-77328867E764}" srcId="{7057BF96-D269-404B-A805-F05A12C7491E}" destId="{EB88E898-6100-4F03-9B27-66B8F56B7EEC}" srcOrd="3" destOrd="0" parTransId="{B8B6D863-FBA9-4056-ABAE-8B592F84AA4E}" sibTransId="{B5AE7E88-77EE-4A02-AF23-B94EB5C945B6}"/>
    <dgm:cxn modelId="{95FE0450-BA8F-4AE0-BF5E-75E61AF0E667}" srcId="{7057BF96-D269-404B-A805-F05A12C7491E}" destId="{F89B6672-DBB4-4138-91BE-45E6357E8189}" srcOrd="5" destOrd="0" parTransId="{420854F6-7DC1-43A4-803D-5E65C1BCD627}" sibTransId="{4077CFD3-4054-4632-8716-BCA49E0D2810}"/>
    <dgm:cxn modelId="{DF3E8554-9133-4A43-8714-566BA569EBAA}" srcId="{7057BF96-D269-404B-A805-F05A12C7491E}" destId="{AB591455-5BA3-4F3B-958D-365402D499AB}" srcOrd="2" destOrd="0" parTransId="{CA57F737-6F62-4F5A-B4A6-5451E3C24CF6}" sibTransId="{D6A8CFC7-AC3E-4252-A5C3-89B0AC45D72E}"/>
    <dgm:cxn modelId="{E0034755-3F19-46CB-A65F-A676E6FB6186}" type="presOf" srcId="{DBF3241C-EA27-4BB2-BF35-B82C9F670472}" destId="{9F928E82-40BF-4265-9E8E-3A8D1DEC0BB2}" srcOrd="0" destOrd="0" presId="urn:microsoft.com/office/officeart/2005/8/layout/process5"/>
    <dgm:cxn modelId="{6C3CD959-1390-49C8-A982-85A8DB71AEC3}" type="presOf" srcId="{E13C1750-D284-4ADA-80D3-1D1A92CB3DA1}" destId="{EF0ABADE-EA7E-412C-B137-016FD2DF1C33}" srcOrd="0" destOrd="0" presId="urn:microsoft.com/office/officeart/2005/8/layout/process5"/>
    <dgm:cxn modelId="{FDF35483-617F-41ED-919D-489DF57D996F}" srcId="{7057BF96-D269-404B-A805-F05A12C7491E}" destId="{F065C948-A633-485B-B370-CA276745C076}" srcOrd="0" destOrd="0" parTransId="{75BF7D6C-A6DD-4895-A7A7-00D86B8073A4}" sibTransId="{A92DE6FA-1268-416D-8A36-F7C4B7501CD2}"/>
    <dgm:cxn modelId="{1F8EDE8E-A317-4D61-B760-431E9140ABB8}" type="presOf" srcId="{B5AE7E88-77EE-4A02-AF23-B94EB5C945B6}" destId="{4820CABE-C0C0-4127-9378-BB813929CAE2}" srcOrd="1" destOrd="0" presId="urn:microsoft.com/office/officeart/2005/8/layout/process5"/>
    <dgm:cxn modelId="{96F4E797-4B76-4B13-926A-DD83F1C1E516}" type="presOf" srcId="{203BB0EC-A745-4755-9324-36DC43F612D7}" destId="{DA1C84A6-DD7B-453E-87B7-79844282748F}" srcOrd="1" destOrd="0" presId="urn:microsoft.com/office/officeart/2005/8/layout/process5"/>
    <dgm:cxn modelId="{D8B88FA9-20A4-4C12-88AD-2A37CF34A890}" type="presOf" srcId="{F89B6672-DBB4-4138-91BE-45E6357E8189}" destId="{2447AAE3-27D3-425C-A32D-FB3AE706CA4F}" srcOrd="0" destOrd="0" presId="urn:microsoft.com/office/officeart/2005/8/layout/process5"/>
    <dgm:cxn modelId="{0E3E45B5-B6CC-4BD0-9310-87A9D4619FFB}" type="presOf" srcId="{203BB0EC-A745-4755-9324-36DC43F612D7}" destId="{D3ADE72C-E83B-42FD-A721-E0374252F86C}" srcOrd="0" destOrd="0" presId="urn:microsoft.com/office/officeart/2005/8/layout/process5"/>
    <dgm:cxn modelId="{BF7A74B5-959A-4205-954F-FBF46ACD8400}" type="presOf" srcId="{98212717-5F39-4210-827D-962940895125}" destId="{E85CA101-3B65-477F-9653-4B34865588E1}" srcOrd="0" destOrd="0" presId="urn:microsoft.com/office/officeart/2005/8/layout/process5"/>
    <dgm:cxn modelId="{6C2D2CCF-EC29-41C6-A78C-4B7307AB3A5C}" type="presOf" srcId="{D6A8CFC7-AC3E-4252-A5C3-89B0AC45D72E}" destId="{2BF6B84B-09D6-4389-8AEC-228573A5A987}" srcOrd="0" destOrd="0" presId="urn:microsoft.com/office/officeart/2005/8/layout/process5"/>
    <dgm:cxn modelId="{BB4D19DA-17AE-4438-9290-79D1F051114D}" type="presOf" srcId="{BA542621-EF1B-406D-8EFE-C444850CC4F8}" destId="{532A8E59-FD92-4FFC-ACD3-1F6DBF105283}" srcOrd="1" destOrd="0" presId="urn:microsoft.com/office/officeart/2005/8/layout/process5"/>
    <dgm:cxn modelId="{FDE09BE1-D52D-4CFC-AEB6-DA3AB51595EB}" type="presOf" srcId="{7057BF96-D269-404B-A805-F05A12C7491E}" destId="{5A4DAD0A-3662-46BA-BC87-892E4F421FF7}" srcOrd="0" destOrd="0" presId="urn:microsoft.com/office/officeart/2005/8/layout/process5"/>
    <dgm:cxn modelId="{796AAFEE-4A1E-40C6-915D-938C0EAAB516}" type="presOf" srcId="{29C8D0D3-29DC-4EDE-90C7-7C7DDAE790DA}" destId="{ADE7EA77-20B9-452E-89F5-93564C6CCE56}" srcOrd="0" destOrd="0" presId="urn:microsoft.com/office/officeart/2005/8/layout/process5"/>
    <dgm:cxn modelId="{CCC08CEF-FA05-454D-BEDF-1DB348F76069}" srcId="{7057BF96-D269-404B-A805-F05A12C7491E}" destId="{DBF3241C-EA27-4BB2-BF35-B82C9F670472}" srcOrd="1" destOrd="0" parTransId="{43C85F26-56A9-41D9-B013-F4FD48615DF0}" sibTransId="{BA542621-EF1B-406D-8EFE-C444850CC4F8}"/>
    <dgm:cxn modelId="{15862FF3-D605-4D75-9FAB-B0F294B255FF}" type="presOf" srcId="{A2B0D8DB-266D-4169-B738-593AB389D8B5}" destId="{92D80E80-69E5-460A-B021-1E7095382C16}" srcOrd="1" destOrd="0" presId="urn:microsoft.com/office/officeart/2005/8/layout/process5"/>
    <dgm:cxn modelId="{F5EAAAF9-CB9D-41DB-BB02-AB653E627044}" type="presOf" srcId="{A08C05C2-9865-4250-B9F3-A0D4FEB1543B}" destId="{980678BD-78D9-48C0-993F-44678A35B3DA}" srcOrd="0" destOrd="0" presId="urn:microsoft.com/office/officeart/2005/8/layout/process5"/>
    <dgm:cxn modelId="{D09298FF-F82A-4C6A-AC1A-5CBAA66C64B1}" type="presOf" srcId="{20F1411F-3EE4-4B1D-960C-5BCD03DAC96C}" destId="{53EB6216-DE47-4B54-94CB-6423B1B7AEAD}" srcOrd="1" destOrd="0" presId="urn:microsoft.com/office/officeart/2005/8/layout/process5"/>
    <dgm:cxn modelId="{CE8C9AC0-781A-4930-8E77-64AE006D7A4F}" type="presParOf" srcId="{5A4DAD0A-3662-46BA-BC87-892E4F421FF7}" destId="{9D10BA6C-8BC7-4A35-8D7A-C43979A8F8A2}" srcOrd="0" destOrd="0" presId="urn:microsoft.com/office/officeart/2005/8/layout/process5"/>
    <dgm:cxn modelId="{110FFE2C-FD83-4890-BF83-154D9B49D8D1}" type="presParOf" srcId="{5A4DAD0A-3662-46BA-BC87-892E4F421FF7}" destId="{530923B7-2F2A-4F0F-A9E5-FC25B9FDD638}" srcOrd="1" destOrd="0" presId="urn:microsoft.com/office/officeart/2005/8/layout/process5"/>
    <dgm:cxn modelId="{A01030CA-7B64-4D43-8B81-79D44EC4E8EE}" type="presParOf" srcId="{530923B7-2F2A-4F0F-A9E5-FC25B9FDD638}" destId="{36A5C86C-19FA-4E21-80AF-3BD0C839F8BB}" srcOrd="0" destOrd="0" presId="urn:microsoft.com/office/officeart/2005/8/layout/process5"/>
    <dgm:cxn modelId="{2918AB27-771A-49E6-87F1-48DECD17782F}" type="presParOf" srcId="{5A4DAD0A-3662-46BA-BC87-892E4F421FF7}" destId="{9F928E82-40BF-4265-9E8E-3A8D1DEC0BB2}" srcOrd="2" destOrd="0" presId="urn:microsoft.com/office/officeart/2005/8/layout/process5"/>
    <dgm:cxn modelId="{3625A293-3C12-4F7E-82BB-BF2666EA7125}" type="presParOf" srcId="{5A4DAD0A-3662-46BA-BC87-892E4F421FF7}" destId="{5C0D02E6-B0EE-4E38-8A15-2F531226144C}" srcOrd="3" destOrd="0" presId="urn:microsoft.com/office/officeart/2005/8/layout/process5"/>
    <dgm:cxn modelId="{0CF5E913-7839-4E8F-A6F9-DAEAABF41507}" type="presParOf" srcId="{5C0D02E6-B0EE-4E38-8A15-2F531226144C}" destId="{532A8E59-FD92-4FFC-ACD3-1F6DBF105283}" srcOrd="0" destOrd="0" presId="urn:microsoft.com/office/officeart/2005/8/layout/process5"/>
    <dgm:cxn modelId="{2A9D5625-FBE1-423C-AAB1-7CE2E5A9DB60}" type="presParOf" srcId="{5A4DAD0A-3662-46BA-BC87-892E4F421FF7}" destId="{53230EE6-DE99-4A40-ACCC-8E5B957F1A96}" srcOrd="4" destOrd="0" presId="urn:microsoft.com/office/officeart/2005/8/layout/process5"/>
    <dgm:cxn modelId="{BECCEC19-1588-4E57-BFCF-B62FC20CFEBB}" type="presParOf" srcId="{5A4DAD0A-3662-46BA-BC87-892E4F421FF7}" destId="{2BF6B84B-09D6-4389-8AEC-228573A5A987}" srcOrd="5" destOrd="0" presId="urn:microsoft.com/office/officeart/2005/8/layout/process5"/>
    <dgm:cxn modelId="{6A69DE61-581D-43E0-AA75-9D8DCBDB92FE}" type="presParOf" srcId="{2BF6B84B-09D6-4389-8AEC-228573A5A987}" destId="{F364C839-4989-42BE-A28C-6012C9DD9212}" srcOrd="0" destOrd="0" presId="urn:microsoft.com/office/officeart/2005/8/layout/process5"/>
    <dgm:cxn modelId="{06E71531-90EF-4F95-8A9C-CD6EFF3B2F58}" type="presParOf" srcId="{5A4DAD0A-3662-46BA-BC87-892E4F421FF7}" destId="{867CC196-25EF-4D90-A27B-FBA326AD7ED0}" srcOrd="6" destOrd="0" presId="urn:microsoft.com/office/officeart/2005/8/layout/process5"/>
    <dgm:cxn modelId="{2096DD2B-668B-43CA-A2D4-4E96E71D9024}" type="presParOf" srcId="{5A4DAD0A-3662-46BA-BC87-892E4F421FF7}" destId="{BC05D22A-96E1-4E2F-B44F-265B504C48F7}" srcOrd="7" destOrd="0" presId="urn:microsoft.com/office/officeart/2005/8/layout/process5"/>
    <dgm:cxn modelId="{35E274FF-1E3C-4861-9783-FDAE4492855E}" type="presParOf" srcId="{BC05D22A-96E1-4E2F-B44F-265B504C48F7}" destId="{4820CABE-C0C0-4127-9378-BB813929CAE2}" srcOrd="0" destOrd="0" presId="urn:microsoft.com/office/officeart/2005/8/layout/process5"/>
    <dgm:cxn modelId="{3D6F1F36-FDA8-4B56-A400-D7D957BAE075}" type="presParOf" srcId="{5A4DAD0A-3662-46BA-BC87-892E4F421FF7}" destId="{ADE7EA77-20B9-452E-89F5-93564C6CCE56}" srcOrd="8" destOrd="0" presId="urn:microsoft.com/office/officeart/2005/8/layout/process5"/>
    <dgm:cxn modelId="{E24C3963-7022-471C-84C7-03D7C5A54B1E}" type="presParOf" srcId="{5A4DAD0A-3662-46BA-BC87-892E4F421FF7}" destId="{2294403E-074F-4FDB-B214-7EF6CFD0A970}" srcOrd="9" destOrd="0" presId="urn:microsoft.com/office/officeart/2005/8/layout/process5"/>
    <dgm:cxn modelId="{54C94F59-AAE7-4ABE-A878-65D3D2A4E994}" type="presParOf" srcId="{2294403E-074F-4FDB-B214-7EF6CFD0A970}" destId="{92D80E80-69E5-460A-B021-1E7095382C16}" srcOrd="0" destOrd="0" presId="urn:microsoft.com/office/officeart/2005/8/layout/process5"/>
    <dgm:cxn modelId="{452868C3-B238-449B-A0DF-10F9B47BBB57}" type="presParOf" srcId="{5A4DAD0A-3662-46BA-BC87-892E4F421FF7}" destId="{2447AAE3-27D3-425C-A32D-FB3AE706CA4F}" srcOrd="10" destOrd="0" presId="urn:microsoft.com/office/officeart/2005/8/layout/process5"/>
    <dgm:cxn modelId="{D3C6A701-4CAC-40C7-A5E2-137FEF7D0750}" type="presParOf" srcId="{5A4DAD0A-3662-46BA-BC87-892E4F421FF7}" destId="{4AA68797-65C1-4467-A723-B0358B3EB783}" srcOrd="11" destOrd="0" presId="urn:microsoft.com/office/officeart/2005/8/layout/process5"/>
    <dgm:cxn modelId="{4C3BC23A-A866-4B06-A024-5F67095DC433}" type="presParOf" srcId="{4AA68797-65C1-4467-A723-B0358B3EB783}" destId="{DC7BA26E-4A2A-4B5F-8CB8-A29F34D411C8}" srcOrd="0" destOrd="0" presId="urn:microsoft.com/office/officeart/2005/8/layout/process5"/>
    <dgm:cxn modelId="{24BDFA5F-79E1-44CE-82F0-21D55F60B786}" type="presParOf" srcId="{5A4DAD0A-3662-46BA-BC87-892E4F421FF7}" destId="{980678BD-78D9-48C0-993F-44678A35B3DA}" srcOrd="12" destOrd="0" presId="urn:microsoft.com/office/officeart/2005/8/layout/process5"/>
    <dgm:cxn modelId="{3F58D9BD-EEA3-47F9-8152-C6FD2DC60B21}" type="presParOf" srcId="{5A4DAD0A-3662-46BA-BC87-892E4F421FF7}" destId="{D3ADE72C-E83B-42FD-A721-E0374252F86C}" srcOrd="13" destOrd="0" presId="urn:microsoft.com/office/officeart/2005/8/layout/process5"/>
    <dgm:cxn modelId="{9700B90A-8C49-410B-B5A7-BB32223ABABE}" type="presParOf" srcId="{D3ADE72C-E83B-42FD-A721-E0374252F86C}" destId="{DA1C84A6-DD7B-453E-87B7-79844282748F}" srcOrd="0" destOrd="0" presId="urn:microsoft.com/office/officeart/2005/8/layout/process5"/>
    <dgm:cxn modelId="{8DF549F0-695D-41A3-BF1C-E7EE4B1D81F3}" type="presParOf" srcId="{5A4DAD0A-3662-46BA-BC87-892E4F421FF7}" destId="{61507B05-1F47-4D2D-82BD-512DEE868D3F}" srcOrd="14" destOrd="0" presId="urn:microsoft.com/office/officeart/2005/8/layout/process5"/>
    <dgm:cxn modelId="{F1F163D8-C712-4E87-9755-217ECF0B674E}" type="presParOf" srcId="{5A4DAD0A-3662-46BA-BC87-892E4F421FF7}" destId="{FEF29B4F-2298-4036-B41B-BC879878D940}" srcOrd="15" destOrd="0" presId="urn:microsoft.com/office/officeart/2005/8/layout/process5"/>
    <dgm:cxn modelId="{E853C520-010E-4E82-B0A9-10AE24A705C0}" type="presParOf" srcId="{FEF29B4F-2298-4036-B41B-BC879878D940}" destId="{53EB6216-DE47-4B54-94CB-6423B1B7AEAD}" srcOrd="0" destOrd="0" presId="urn:microsoft.com/office/officeart/2005/8/layout/process5"/>
    <dgm:cxn modelId="{E76805B0-D1C4-481D-8540-A5992FC92A02}" type="presParOf" srcId="{5A4DAD0A-3662-46BA-BC87-892E4F421FF7}" destId="{C04AE41B-D23A-42F0-92FB-FC24CFE453A8}" srcOrd="16" destOrd="0" presId="urn:microsoft.com/office/officeart/2005/8/layout/process5"/>
    <dgm:cxn modelId="{401350BE-71EF-404A-B81B-67DD691A7126}" type="presParOf" srcId="{5A4DAD0A-3662-46BA-BC87-892E4F421FF7}" destId="{3A744EF1-F128-4EBB-AB7F-1EAA244B9755}" srcOrd="17" destOrd="0" presId="urn:microsoft.com/office/officeart/2005/8/layout/process5"/>
    <dgm:cxn modelId="{C6352C01-3446-4D10-9D09-478FCE23EC34}" type="presParOf" srcId="{3A744EF1-F128-4EBB-AB7F-1EAA244B9755}" destId="{1AB71949-7764-436F-B3AA-3BEDAE644B01}" srcOrd="0" destOrd="0" presId="urn:microsoft.com/office/officeart/2005/8/layout/process5"/>
    <dgm:cxn modelId="{D5441B97-FAA6-4994-8D8D-C0A151EAFCD9}" type="presParOf" srcId="{5A4DAD0A-3662-46BA-BC87-892E4F421FF7}" destId="{EF0ABADE-EA7E-412C-B137-016FD2DF1C33}" srcOrd="18" destOrd="0" presId="urn:microsoft.com/office/officeart/2005/8/layout/process5"/>
    <dgm:cxn modelId="{A6B14F65-3B8D-4FFC-A4E0-DC8282C1832B}" type="presParOf" srcId="{5A4DAD0A-3662-46BA-BC87-892E4F421FF7}" destId="{E85CA101-3B65-477F-9653-4B34865588E1}" srcOrd="19" destOrd="0" presId="urn:microsoft.com/office/officeart/2005/8/layout/process5"/>
    <dgm:cxn modelId="{45E22EC6-53C7-4B14-9E5E-33202DA29F9B}" type="presParOf" srcId="{E85CA101-3B65-477F-9653-4B34865588E1}" destId="{31BD1E7A-67D7-4861-889A-DBA57FF20E7B}" srcOrd="0" destOrd="0" presId="urn:microsoft.com/office/officeart/2005/8/layout/process5"/>
    <dgm:cxn modelId="{829B299F-0262-47E3-970E-100967588EB2}" type="presParOf" srcId="{5A4DAD0A-3662-46BA-BC87-892E4F421FF7}" destId="{DB005DD4-7D45-4B97-9C05-43F66158D394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D3FC2-B97C-4837-AC42-BE7BC588F8E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A7BC3FB9-4552-4CCD-8724-387E253EF73E}">
      <dgm:prSet phldrT="[Texto]"/>
      <dgm:spPr/>
      <dgm:t>
        <a:bodyPr/>
        <a:lstStyle/>
        <a:p>
          <a:r>
            <a:rPr lang="pt-BR" dirty="0"/>
            <a:t>25 Degraus no Sentido Positivo</a:t>
          </a:r>
        </a:p>
      </dgm:t>
    </dgm:pt>
    <dgm:pt modelId="{BFFC742F-DD40-4344-A27F-EEFC0335A56D}" type="parTrans" cxnId="{8D0C399D-8CE1-432D-B8B4-34FB3860C2CB}">
      <dgm:prSet/>
      <dgm:spPr/>
      <dgm:t>
        <a:bodyPr/>
        <a:lstStyle/>
        <a:p>
          <a:endParaRPr lang="pt-BR"/>
        </a:p>
      </dgm:t>
    </dgm:pt>
    <dgm:pt modelId="{0DC0B666-0628-4A38-B31D-94B271E5EEB3}" type="sibTrans" cxnId="{8D0C399D-8CE1-432D-B8B4-34FB3860C2CB}">
      <dgm:prSet/>
      <dgm:spPr/>
      <dgm:t>
        <a:bodyPr/>
        <a:lstStyle/>
        <a:p>
          <a:endParaRPr lang="pt-BR"/>
        </a:p>
      </dgm:t>
    </dgm:pt>
    <dgm:pt modelId="{67C8C524-DAEA-420A-BC0F-7F5C06D23FA6}">
      <dgm:prSet phldrT="[Texto]"/>
      <dgm:spPr/>
      <dgm:t>
        <a:bodyPr/>
        <a:lstStyle/>
        <a:p>
          <a:r>
            <a:rPr lang="pt-BR" dirty="0"/>
            <a:t>25 Degraus no Sentido Negativo</a:t>
          </a:r>
        </a:p>
      </dgm:t>
    </dgm:pt>
    <dgm:pt modelId="{18036051-27AC-4433-824A-2CDA9CA919B7}" type="parTrans" cxnId="{EFC80EB0-13D9-46DC-86A2-C09855209662}">
      <dgm:prSet/>
      <dgm:spPr/>
      <dgm:t>
        <a:bodyPr/>
        <a:lstStyle/>
        <a:p>
          <a:endParaRPr lang="pt-BR"/>
        </a:p>
      </dgm:t>
    </dgm:pt>
    <dgm:pt modelId="{36B13614-2E9F-4E2C-B8E5-E4CB1D5FA616}" type="sibTrans" cxnId="{EFC80EB0-13D9-46DC-86A2-C09855209662}">
      <dgm:prSet/>
      <dgm:spPr/>
      <dgm:t>
        <a:bodyPr/>
        <a:lstStyle/>
        <a:p>
          <a:endParaRPr lang="pt-BR"/>
        </a:p>
      </dgm:t>
    </dgm:pt>
    <dgm:pt modelId="{2C5F8FE6-E7F7-4D75-8B88-09B9E04BDA63}">
      <dgm:prSet phldrT="[Texto]"/>
      <dgm:spPr/>
      <dgm:t>
        <a:bodyPr/>
        <a:lstStyle/>
        <a:p>
          <a:r>
            <a:rPr lang="pt-BR" dirty="0"/>
            <a:t>50 Degraus com Sentido Alternado entre Positivo e Negativo</a:t>
          </a:r>
        </a:p>
      </dgm:t>
    </dgm:pt>
    <dgm:pt modelId="{298D7462-6FFF-4A72-AD9B-5D4036BF2BA8}" type="parTrans" cxnId="{0249A2F8-B900-4D3D-832A-8061324002E6}">
      <dgm:prSet/>
      <dgm:spPr/>
      <dgm:t>
        <a:bodyPr/>
        <a:lstStyle/>
        <a:p>
          <a:endParaRPr lang="pt-BR"/>
        </a:p>
      </dgm:t>
    </dgm:pt>
    <dgm:pt modelId="{B24AC0CC-B1CB-45EE-A95C-2FD919628090}" type="sibTrans" cxnId="{0249A2F8-B900-4D3D-832A-8061324002E6}">
      <dgm:prSet/>
      <dgm:spPr/>
      <dgm:t>
        <a:bodyPr/>
        <a:lstStyle/>
        <a:p>
          <a:endParaRPr lang="pt-BR"/>
        </a:p>
      </dgm:t>
    </dgm:pt>
    <dgm:pt modelId="{88E40F9B-0CFC-46C4-A633-08C9AAE1F9EC}" type="pres">
      <dgm:prSet presAssocID="{D20D3FC2-B97C-4837-AC42-BE7BC588F8EF}" presName="Name0" presStyleCnt="0">
        <dgm:presLayoutVars>
          <dgm:dir/>
          <dgm:animLvl val="lvl"/>
          <dgm:resizeHandles val="exact"/>
        </dgm:presLayoutVars>
      </dgm:prSet>
      <dgm:spPr/>
    </dgm:pt>
    <dgm:pt modelId="{AA83C976-9390-44F4-84AE-0317083322CB}" type="pres">
      <dgm:prSet presAssocID="{A7BC3FB9-4552-4CCD-8724-387E253EF73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11B25D-BFF1-4333-9EE4-F05528503415}" type="pres">
      <dgm:prSet presAssocID="{0DC0B666-0628-4A38-B31D-94B271E5EEB3}" presName="parTxOnlySpace" presStyleCnt="0"/>
      <dgm:spPr/>
    </dgm:pt>
    <dgm:pt modelId="{AF1FF36D-0A45-4BB2-B7A6-B8FEDB09F458}" type="pres">
      <dgm:prSet presAssocID="{67C8C524-DAEA-420A-BC0F-7F5C06D23FA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A30E608-FE7A-49C4-AC32-4A7EBA28A0B9}" type="pres">
      <dgm:prSet presAssocID="{36B13614-2E9F-4E2C-B8E5-E4CB1D5FA616}" presName="parTxOnlySpace" presStyleCnt="0"/>
      <dgm:spPr/>
    </dgm:pt>
    <dgm:pt modelId="{18CF0FB3-561F-4CEE-8508-151B55079ACF}" type="pres">
      <dgm:prSet presAssocID="{2C5F8FE6-E7F7-4D75-8B88-09B9E04BDA6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038823-044D-4B53-8083-F2F6963F0032}" type="presOf" srcId="{D20D3FC2-B97C-4837-AC42-BE7BC588F8EF}" destId="{88E40F9B-0CFC-46C4-A633-08C9AAE1F9EC}" srcOrd="0" destOrd="0" presId="urn:microsoft.com/office/officeart/2005/8/layout/chevron1"/>
    <dgm:cxn modelId="{8D0C399D-8CE1-432D-B8B4-34FB3860C2CB}" srcId="{D20D3FC2-B97C-4837-AC42-BE7BC588F8EF}" destId="{A7BC3FB9-4552-4CCD-8724-387E253EF73E}" srcOrd="0" destOrd="0" parTransId="{BFFC742F-DD40-4344-A27F-EEFC0335A56D}" sibTransId="{0DC0B666-0628-4A38-B31D-94B271E5EEB3}"/>
    <dgm:cxn modelId="{EFC80EB0-13D9-46DC-86A2-C09855209662}" srcId="{D20D3FC2-B97C-4837-AC42-BE7BC588F8EF}" destId="{67C8C524-DAEA-420A-BC0F-7F5C06D23FA6}" srcOrd="1" destOrd="0" parTransId="{18036051-27AC-4433-824A-2CDA9CA919B7}" sibTransId="{36B13614-2E9F-4E2C-B8E5-E4CB1D5FA616}"/>
    <dgm:cxn modelId="{70CEA0D5-F5A2-46F9-849A-AFB5AFAECBA9}" type="presOf" srcId="{67C8C524-DAEA-420A-BC0F-7F5C06D23FA6}" destId="{AF1FF36D-0A45-4BB2-B7A6-B8FEDB09F458}" srcOrd="0" destOrd="0" presId="urn:microsoft.com/office/officeart/2005/8/layout/chevron1"/>
    <dgm:cxn modelId="{BFAF7CDA-831C-4974-9C59-BCB16E6F3527}" type="presOf" srcId="{2C5F8FE6-E7F7-4D75-8B88-09B9E04BDA63}" destId="{18CF0FB3-561F-4CEE-8508-151B55079ACF}" srcOrd="0" destOrd="0" presId="urn:microsoft.com/office/officeart/2005/8/layout/chevron1"/>
    <dgm:cxn modelId="{7A556CEC-5F59-4C9F-AE3B-ED49EE2BEF39}" type="presOf" srcId="{A7BC3FB9-4552-4CCD-8724-387E253EF73E}" destId="{AA83C976-9390-44F4-84AE-0317083322CB}" srcOrd="0" destOrd="0" presId="urn:microsoft.com/office/officeart/2005/8/layout/chevron1"/>
    <dgm:cxn modelId="{0249A2F8-B900-4D3D-832A-8061324002E6}" srcId="{D20D3FC2-B97C-4837-AC42-BE7BC588F8EF}" destId="{2C5F8FE6-E7F7-4D75-8B88-09B9E04BDA63}" srcOrd="2" destOrd="0" parTransId="{298D7462-6FFF-4A72-AD9B-5D4036BF2BA8}" sibTransId="{B24AC0CC-B1CB-45EE-A95C-2FD919628090}"/>
    <dgm:cxn modelId="{A2D0C0B4-BA90-48C7-871A-A3031DF619F7}" type="presParOf" srcId="{88E40F9B-0CFC-46C4-A633-08C9AAE1F9EC}" destId="{AA83C976-9390-44F4-84AE-0317083322CB}" srcOrd="0" destOrd="0" presId="urn:microsoft.com/office/officeart/2005/8/layout/chevron1"/>
    <dgm:cxn modelId="{E7998E95-82E2-4658-8232-E45A6D02F663}" type="presParOf" srcId="{88E40F9B-0CFC-46C4-A633-08C9AAE1F9EC}" destId="{EA11B25D-BFF1-4333-9EE4-F05528503415}" srcOrd="1" destOrd="0" presId="urn:microsoft.com/office/officeart/2005/8/layout/chevron1"/>
    <dgm:cxn modelId="{08FCC17D-A7D4-494F-82BD-A2277A8A4CF0}" type="presParOf" srcId="{88E40F9B-0CFC-46C4-A633-08C9AAE1F9EC}" destId="{AF1FF36D-0A45-4BB2-B7A6-B8FEDB09F458}" srcOrd="2" destOrd="0" presId="urn:microsoft.com/office/officeart/2005/8/layout/chevron1"/>
    <dgm:cxn modelId="{66FDCE5F-0D5A-4C45-B1FC-8B32450D301E}" type="presParOf" srcId="{88E40F9B-0CFC-46C4-A633-08C9AAE1F9EC}" destId="{3A30E608-FE7A-49C4-AC32-4A7EBA28A0B9}" srcOrd="3" destOrd="0" presId="urn:microsoft.com/office/officeart/2005/8/layout/chevron1"/>
    <dgm:cxn modelId="{A423D24E-2BC6-4F42-B32B-9239589A6911}" type="presParOf" srcId="{88E40F9B-0CFC-46C4-A633-08C9AAE1F9EC}" destId="{18CF0FB3-561F-4CEE-8508-151B55079AC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0BA6C-8BC7-4A35-8D7A-C43979A8F8A2}">
      <dsp:nvSpPr>
        <dsp:cNvPr id="0" name=""/>
        <dsp:cNvSpPr/>
      </dsp:nvSpPr>
      <dsp:spPr>
        <a:xfrm>
          <a:off x="872112" y="1493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Aquisição da Imagem</a:t>
          </a:r>
        </a:p>
      </dsp:txBody>
      <dsp:txXfrm>
        <a:off x="895558" y="24939"/>
        <a:ext cx="1287290" cy="753617"/>
      </dsp:txXfrm>
    </dsp:sp>
    <dsp:sp modelId="{530923B7-2F2A-4F0F-A9E5-FC25B9FDD638}">
      <dsp:nvSpPr>
        <dsp:cNvPr id="0" name=""/>
        <dsp:cNvSpPr/>
      </dsp:nvSpPr>
      <dsp:spPr>
        <a:xfrm>
          <a:off x="2323703" y="236309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323703" y="302484"/>
        <a:ext cx="197992" cy="198527"/>
      </dsp:txXfrm>
    </dsp:sp>
    <dsp:sp modelId="{9F928E82-40BF-4265-9E8E-3A8D1DEC0BB2}">
      <dsp:nvSpPr>
        <dsp:cNvPr id="0" name=""/>
        <dsp:cNvSpPr/>
      </dsp:nvSpPr>
      <dsp:spPr>
        <a:xfrm>
          <a:off x="2739968" y="1493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Rotação de 90°</a:t>
          </a:r>
        </a:p>
      </dsp:txBody>
      <dsp:txXfrm>
        <a:off x="2763414" y="24939"/>
        <a:ext cx="1287290" cy="753617"/>
      </dsp:txXfrm>
    </dsp:sp>
    <dsp:sp modelId="{5C0D02E6-B0EE-4E38-8A15-2F531226144C}">
      <dsp:nvSpPr>
        <dsp:cNvPr id="0" name=""/>
        <dsp:cNvSpPr/>
      </dsp:nvSpPr>
      <dsp:spPr>
        <a:xfrm>
          <a:off x="4191559" y="236309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4191559" y="302484"/>
        <a:ext cx="197992" cy="198527"/>
      </dsp:txXfrm>
    </dsp:sp>
    <dsp:sp modelId="{53230EE6-DE99-4A40-ACCC-8E5B957F1A96}">
      <dsp:nvSpPr>
        <dsp:cNvPr id="0" name=""/>
        <dsp:cNvSpPr/>
      </dsp:nvSpPr>
      <dsp:spPr>
        <a:xfrm>
          <a:off x="4607824" y="1493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Suavização da imagem</a:t>
          </a:r>
        </a:p>
      </dsp:txBody>
      <dsp:txXfrm>
        <a:off x="4631270" y="24939"/>
        <a:ext cx="1287290" cy="753617"/>
      </dsp:txXfrm>
    </dsp:sp>
    <dsp:sp modelId="{2BF6B84B-09D6-4389-8AEC-228573A5A987}">
      <dsp:nvSpPr>
        <dsp:cNvPr id="0" name=""/>
        <dsp:cNvSpPr/>
      </dsp:nvSpPr>
      <dsp:spPr>
        <a:xfrm>
          <a:off x="6059414" y="236309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6059414" y="302484"/>
        <a:ext cx="197992" cy="198527"/>
      </dsp:txXfrm>
    </dsp:sp>
    <dsp:sp modelId="{867CC196-25EF-4D90-A27B-FBA326AD7ED0}">
      <dsp:nvSpPr>
        <dsp:cNvPr id="0" name=""/>
        <dsp:cNvSpPr/>
      </dsp:nvSpPr>
      <dsp:spPr>
        <a:xfrm>
          <a:off x="6475679" y="1493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Conversão RGB para HSV</a:t>
          </a:r>
        </a:p>
      </dsp:txBody>
      <dsp:txXfrm>
        <a:off x="6499125" y="24939"/>
        <a:ext cx="1287290" cy="753617"/>
      </dsp:txXfrm>
    </dsp:sp>
    <dsp:sp modelId="{BC05D22A-96E1-4E2F-B44F-265B504C48F7}">
      <dsp:nvSpPr>
        <dsp:cNvPr id="0" name=""/>
        <dsp:cNvSpPr/>
      </dsp:nvSpPr>
      <dsp:spPr>
        <a:xfrm>
          <a:off x="7927270" y="236309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7927270" y="302484"/>
        <a:ext cx="197992" cy="198527"/>
      </dsp:txXfrm>
    </dsp:sp>
    <dsp:sp modelId="{ADE7EA77-20B9-452E-89F5-93564C6CCE56}">
      <dsp:nvSpPr>
        <dsp:cNvPr id="0" name=""/>
        <dsp:cNvSpPr/>
      </dsp:nvSpPr>
      <dsp:spPr>
        <a:xfrm>
          <a:off x="8343535" y="1493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Filtro HSV</a:t>
          </a:r>
        </a:p>
      </dsp:txBody>
      <dsp:txXfrm>
        <a:off x="8366981" y="24939"/>
        <a:ext cx="1287290" cy="753617"/>
      </dsp:txXfrm>
    </dsp:sp>
    <dsp:sp modelId="{2294403E-074F-4FDB-B214-7EF6CFD0A970}">
      <dsp:nvSpPr>
        <dsp:cNvPr id="0" name=""/>
        <dsp:cNvSpPr/>
      </dsp:nvSpPr>
      <dsp:spPr>
        <a:xfrm rot="5400000">
          <a:off x="8869203" y="895395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911363" y="919410"/>
        <a:ext cx="198527" cy="197992"/>
      </dsp:txXfrm>
    </dsp:sp>
    <dsp:sp modelId="{2447AAE3-27D3-425C-A32D-FB3AE706CA4F}">
      <dsp:nvSpPr>
        <dsp:cNvPr id="0" name=""/>
        <dsp:cNvSpPr/>
      </dsp:nvSpPr>
      <dsp:spPr>
        <a:xfrm>
          <a:off x="8343535" y="1335676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Operações Morfológicas</a:t>
          </a:r>
        </a:p>
      </dsp:txBody>
      <dsp:txXfrm>
        <a:off x="8366981" y="1359122"/>
        <a:ext cx="1287290" cy="753617"/>
      </dsp:txXfrm>
    </dsp:sp>
    <dsp:sp modelId="{4AA68797-65C1-4467-A723-B0358B3EB783}">
      <dsp:nvSpPr>
        <dsp:cNvPr id="0" name=""/>
        <dsp:cNvSpPr/>
      </dsp:nvSpPr>
      <dsp:spPr>
        <a:xfrm rot="10800000">
          <a:off x="7943280" y="1570492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8028134" y="1636667"/>
        <a:ext cx="197992" cy="198527"/>
      </dsp:txXfrm>
    </dsp:sp>
    <dsp:sp modelId="{980678BD-78D9-48C0-993F-44678A35B3DA}">
      <dsp:nvSpPr>
        <dsp:cNvPr id="0" name=""/>
        <dsp:cNvSpPr/>
      </dsp:nvSpPr>
      <dsp:spPr>
        <a:xfrm>
          <a:off x="6475679" y="1335676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Encontra Contornos</a:t>
          </a:r>
        </a:p>
      </dsp:txBody>
      <dsp:txXfrm>
        <a:off x="6499125" y="1359122"/>
        <a:ext cx="1287290" cy="753617"/>
      </dsp:txXfrm>
    </dsp:sp>
    <dsp:sp modelId="{D3ADE72C-E83B-42FD-A721-E0374252F86C}">
      <dsp:nvSpPr>
        <dsp:cNvPr id="0" name=""/>
        <dsp:cNvSpPr/>
      </dsp:nvSpPr>
      <dsp:spPr>
        <a:xfrm rot="10800000">
          <a:off x="6075425" y="1570492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6160279" y="1636667"/>
        <a:ext cx="197992" cy="198527"/>
      </dsp:txXfrm>
    </dsp:sp>
    <dsp:sp modelId="{61507B05-1F47-4D2D-82BD-512DEE868D3F}">
      <dsp:nvSpPr>
        <dsp:cNvPr id="0" name=""/>
        <dsp:cNvSpPr/>
      </dsp:nvSpPr>
      <dsp:spPr>
        <a:xfrm>
          <a:off x="4607824" y="1335676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Estima Raio e Posição do Circulo</a:t>
          </a:r>
        </a:p>
      </dsp:txBody>
      <dsp:txXfrm>
        <a:off x="4631270" y="1359122"/>
        <a:ext cx="1287290" cy="753617"/>
      </dsp:txXfrm>
    </dsp:sp>
    <dsp:sp modelId="{FEF29B4F-2298-4036-B41B-BC879878D940}">
      <dsp:nvSpPr>
        <dsp:cNvPr id="0" name=""/>
        <dsp:cNvSpPr/>
      </dsp:nvSpPr>
      <dsp:spPr>
        <a:xfrm rot="10800000">
          <a:off x="4207569" y="1570492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4292423" y="1636667"/>
        <a:ext cx="197992" cy="198527"/>
      </dsp:txXfrm>
    </dsp:sp>
    <dsp:sp modelId="{C04AE41B-D23A-42F0-92FB-FC24CFE453A8}">
      <dsp:nvSpPr>
        <dsp:cNvPr id="0" name=""/>
        <dsp:cNvSpPr/>
      </dsp:nvSpPr>
      <dsp:spPr>
        <a:xfrm>
          <a:off x="2739968" y="1335676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Desenha uma Cruz no Centro do Circulo</a:t>
          </a:r>
        </a:p>
      </dsp:txBody>
      <dsp:txXfrm>
        <a:off x="2763414" y="1359122"/>
        <a:ext cx="1287290" cy="753617"/>
      </dsp:txXfrm>
    </dsp:sp>
    <dsp:sp modelId="{3A744EF1-F128-4EBB-AB7F-1EAA244B9755}">
      <dsp:nvSpPr>
        <dsp:cNvPr id="0" name=""/>
        <dsp:cNvSpPr/>
      </dsp:nvSpPr>
      <dsp:spPr>
        <a:xfrm rot="10800000">
          <a:off x="2339713" y="1570492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2424567" y="1636667"/>
        <a:ext cx="197992" cy="198527"/>
      </dsp:txXfrm>
    </dsp:sp>
    <dsp:sp modelId="{EF0ABADE-EA7E-412C-B137-016FD2DF1C33}">
      <dsp:nvSpPr>
        <dsp:cNvPr id="0" name=""/>
        <dsp:cNvSpPr/>
      </dsp:nvSpPr>
      <dsp:spPr>
        <a:xfrm>
          <a:off x="872112" y="1335676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Exibe a Imagem Original com a Cruz no Centro do Objeto Rastreado</a:t>
          </a:r>
        </a:p>
      </dsp:txBody>
      <dsp:txXfrm>
        <a:off x="895558" y="1359122"/>
        <a:ext cx="1287290" cy="753617"/>
      </dsp:txXfrm>
    </dsp:sp>
    <dsp:sp modelId="{E85CA101-3B65-477F-9653-4B34865588E1}">
      <dsp:nvSpPr>
        <dsp:cNvPr id="0" name=""/>
        <dsp:cNvSpPr/>
      </dsp:nvSpPr>
      <dsp:spPr>
        <a:xfrm rot="5400000">
          <a:off x="1397780" y="2229578"/>
          <a:ext cx="282846" cy="3308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1439940" y="2253593"/>
        <a:ext cx="198527" cy="197992"/>
      </dsp:txXfrm>
    </dsp:sp>
    <dsp:sp modelId="{DB005DD4-7D45-4B97-9C05-43F66158D394}">
      <dsp:nvSpPr>
        <dsp:cNvPr id="0" name=""/>
        <dsp:cNvSpPr/>
      </dsp:nvSpPr>
      <dsp:spPr>
        <a:xfrm>
          <a:off x="872112" y="2669858"/>
          <a:ext cx="1334182" cy="80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Envia as informações de Posição e Raio do Circulo para o Controlador</a:t>
          </a:r>
        </a:p>
      </dsp:txBody>
      <dsp:txXfrm>
        <a:off x="895558" y="2693304"/>
        <a:ext cx="1287290" cy="753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C976-9390-44F4-84AE-0317083322CB}">
      <dsp:nvSpPr>
        <dsp:cNvPr id="0" name=""/>
        <dsp:cNvSpPr/>
      </dsp:nvSpPr>
      <dsp:spPr>
        <a:xfrm>
          <a:off x="1792" y="2386874"/>
          <a:ext cx="2183800" cy="873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25 Degraus no Sentido Positivo</a:t>
          </a:r>
        </a:p>
      </dsp:txBody>
      <dsp:txXfrm>
        <a:off x="438552" y="2386874"/>
        <a:ext cx="1310280" cy="873520"/>
      </dsp:txXfrm>
    </dsp:sp>
    <dsp:sp modelId="{AF1FF36D-0A45-4BB2-B7A6-B8FEDB09F458}">
      <dsp:nvSpPr>
        <dsp:cNvPr id="0" name=""/>
        <dsp:cNvSpPr/>
      </dsp:nvSpPr>
      <dsp:spPr>
        <a:xfrm>
          <a:off x="1967213" y="2386874"/>
          <a:ext cx="2183800" cy="873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25 Degraus no Sentido Negativo</a:t>
          </a:r>
        </a:p>
      </dsp:txBody>
      <dsp:txXfrm>
        <a:off x="2403973" y="2386874"/>
        <a:ext cx="1310280" cy="873520"/>
      </dsp:txXfrm>
    </dsp:sp>
    <dsp:sp modelId="{18CF0FB3-561F-4CEE-8508-151B55079ACF}">
      <dsp:nvSpPr>
        <dsp:cNvPr id="0" name=""/>
        <dsp:cNvSpPr/>
      </dsp:nvSpPr>
      <dsp:spPr>
        <a:xfrm>
          <a:off x="3932633" y="2386874"/>
          <a:ext cx="2183800" cy="873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50 Degraus com Sentido Alternado entre Positivo e Negativo</a:t>
          </a:r>
        </a:p>
      </dsp:txBody>
      <dsp:txXfrm>
        <a:off x="4369393" y="2386874"/>
        <a:ext cx="1310280" cy="87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4205BBE-37C5-4481-9764-AFEF059637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45231F-D924-459D-8FD3-6DE86985F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89C8-3262-4B0B-80A8-CFE374BEA798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608BB2-2EF7-45C6-A074-786E542C9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F26D66-69D1-4268-A912-227581CDF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E426-7AE4-4E72-973F-BE4F76ECE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96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56ED-9448-4614-BE67-05CDC94553C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A853C-66D9-441C-B3B4-C5D404C0F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3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3131223-A601-4414-BB22-80E50BB67492}"/>
              </a:ext>
            </a:extLst>
          </p:cNvPr>
          <p:cNvSpPr/>
          <p:nvPr userDrawn="1"/>
        </p:nvSpPr>
        <p:spPr>
          <a:xfrm>
            <a:off x="0" y="6260841"/>
            <a:ext cx="12192000" cy="597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EC8E49-9D86-4416-8B77-EDCA9391AE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115102-D450-4975-B195-7BEDDE072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31CCE-BD9D-466C-B229-8DFC412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59103-AAB9-4E76-B1A1-8C8D285AEC4D}" type="datetime1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B6C1B-3559-4092-8EF6-BD10588A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4A3AE-8AE6-4217-B76D-9F27EDBF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BDA4D-9979-4AEC-AF40-EFDB3B5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0BC8F4-7DCE-453A-86AC-F5FBC2B4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5D921-29FA-415C-9A5B-E6121B12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0FAD1E-E381-48D5-9E72-D6064BB2A69F}" type="datetime1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00B28-4147-4153-8EF7-FA61F2A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8F0F9-8A48-4311-9321-EC9EF2FB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F1DC6-4C72-4036-B1E2-B8B9CD0E3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B8387-A32A-4845-B651-B1DB916D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85B28-212F-4A0F-8BBC-F30B8A93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60FA6-F79E-4B97-8BA2-3B8499E5935E}" type="datetime1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8744D-3CBF-4AE9-821D-DCC5380D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0CC0B-77F0-4B8F-8B4B-13F39C5E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2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A86FA-9B2B-4B14-84A4-861152CF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FD2FC-0E81-4C96-ADD9-7952E9DF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1F8D0-7748-433F-97D0-2BBD03A7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A3BD1-4FF1-4E24-8BDD-C81D23D218FB}" type="datetime1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FF712-A609-4327-94A8-681CBD83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4E4C1-A26D-4CA5-B11D-D352F079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4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15296-A54F-4C81-83B2-6AA09572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2CEED1-3B0C-4D50-89FB-21C1393A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2DE12-55FB-471E-8DFB-67BC32FE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466EB1-0D4F-4F38-BCE9-AD2732C2CE82}" type="datetime1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124A0-A38F-4E03-B145-992D1960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63D12-E8B9-4D8C-9DD1-9DAA5BA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70979-8263-4DD6-BE5B-3CD8573B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41B41-6FC4-4789-8DD4-000D0B60F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4A97B-5301-4600-B22B-AE9AE1D7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C1ED7-8116-4B94-88D1-4472B2F1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411F3B-6233-42C0-99E8-98EE6887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7D32F-C6F7-4013-8B39-92DD4E42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AADD7-4C87-4630-A4A7-7078427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94359D-F874-4449-A580-583E173E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EB956C-31A8-427E-8B18-2C48D4D7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3AF5BF-E579-45D2-B156-7F908E9B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BA2B85-234E-4A94-972E-4D5CBDB71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8BD0A-55FB-4D2D-BB9E-8F33FD7C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1E85D6-CAEA-4C27-9249-98F39960D6A0}" type="datetime1">
              <a:rPr lang="pt-BR" smtClean="0"/>
              <a:t>29/06/2020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FDC0E-B5F3-4625-9AE7-337A6716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710AB4-CDD8-41A0-879A-FA8CA5D8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56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0B51-D8E3-4371-8C60-FDD83F54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F1418-3BF8-4E17-91DA-5297D024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D0551-9570-45E3-938B-370FE94CCF53}" type="datetime1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167978-C930-4FD4-A952-866D747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1370CE-C3EA-4F7C-8F86-FC4F9F77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4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88108A-AC1F-44BA-90EF-46DD100C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43372-1D5B-43DE-952B-1535DD390936}" type="datetime1">
              <a:rPr lang="pt-BR" smtClean="0"/>
              <a:t>29/06/2020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F4A8D-7700-4FB1-B154-6D6982F5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4EE2DC-6A45-430E-9C90-3E97590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6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C6A65-1E7F-4082-B5C5-6DFF6DAC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150D5-0A0A-4233-A99C-C0CBE1F0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5DA1C-2A49-4482-BD7E-77A05CDA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0402D4-4C27-4861-809C-0A9BEDB1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73F349-636B-491B-AC42-120004C9B605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2EB6C-4E21-44A4-9204-D4A686D7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4C31BB-F33B-4C4F-8666-3FC2C2F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48C54-BBBF-4F3F-A578-8364BEB1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22307C-40CF-4FC2-9EA6-1031A2908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8C82F-0B9D-4135-B388-B3D0320C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24AC2-2CCA-43F4-BB67-2974C381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EE318-9160-49A1-A806-DF7707412268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2236AA-0ABF-4CB4-AB52-363FDE98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06419D-7652-4888-B444-86D35FF9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D1E98C6-5052-4F94-B5C1-630825AB5BF2}"/>
              </a:ext>
            </a:extLst>
          </p:cNvPr>
          <p:cNvSpPr/>
          <p:nvPr userDrawn="1"/>
        </p:nvSpPr>
        <p:spPr>
          <a:xfrm>
            <a:off x="0" y="6260841"/>
            <a:ext cx="12192000" cy="597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1555CD-60A1-45ED-9426-1CAA79C3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0F376-F22F-45FF-88D2-7C272FC4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6697C-10D4-4849-BB3B-640F5DA7F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Engenharia de Controle e Automação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3748E-4C06-4064-BCCC-F69B5654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A98B8B-D98E-4153-90B4-558024FAE3A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Home - Escola Politécnica">
            <a:extLst>
              <a:ext uri="{FF2B5EF4-FFF2-40B4-BE49-F238E27FC236}">
                <a16:creationId xmlns:a16="http://schemas.microsoft.com/office/drawing/2014/main" id="{676DED69-E103-48A3-A49D-2AFE034338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856" y="136525"/>
            <a:ext cx="2476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EB2BB-0010-4F8C-A4E2-9B8E476AD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54A39E-9F4C-452A-B890-9B70278E0D4F}" type="datetime1">
              <a:rPr lang="pt-BR" smtClean="0"/>
              <a:pPr/>
              <a:t>29/06/2020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32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s-puc/TCC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7D803D-9A78-4500-8BE6-3138228F6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pt-BR" sz="4000" b="1" dirty="0"/>
              <a:t>SISTEMA DE CONTROLE REGULATÓRIO PARA RASTREAMENTO DE OBJETOS UTILIZANDO CÂMERA PAN-TILT</a:t>
            </a:r>
            <a:endParaRPr lang="pt-BR" sz="4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45A78FB-FD3B-41F5-9D9F-B10458F1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607" y="3509963"/>
            <a:ext cx="5903167" cy="847433"/>
          </a:xfrm>
        </p:spPr>
        <p:txBody>
          <a:bodyPr/>
          <a:lstStyle/>
          <a:p>
            <a:pPr algn="l"/>
            <a:r>
              <a:rPr lang="pt-BR" dirty="0"/>
              <a:t>Trabalho de Conclusão de Curso</a:t>
            </a:r>
            <a:br>
              <a:rPr lang="pt-BR" dirty="0"/>
            </a:br>
            <a:r>
              <a:rPr lang="pt-BR" dirty="0"/>
              <a:t>Engenharia de Controle e Automação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9AA9A5-26FC-4270-A521-3583AB94C8A7}"/>
              </a:ext>
            </a:extLst>
          </p:cNvPr>
          <p:cNvSpPr txBox="1"/>
          <p:nvPr/>
        </p:nvSpPr>
        <p:spPr>
          <a:xfrm>
            <a:off x="7439607" y="4357396"/>
            <a:ext cx="551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Lucas Mattos da Silva</a:t>
            </a:r>
          </a:p>
          <a:p>
            <a:r>
              <a:rPr lang="pt-BR" dirty="0"/>
              <a:t>Orientador: Prof. Rafael da Silveira Castro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894780-B11C-4B77-9F84-FBD791924F87}"/>
              </a:ext>
            </a:extLst>
          </p:cNvPr>
          <p:cNvSpPr txBox="1"/>
          <p:nvPr/>
        </p:nvSpPr>
        <p:spPr>
          <a:xfrm>
            <a:off x="5113175" y="5863646"/>
            <a:ext cx="19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Porto Alegre, 2020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218E954-F922-4F0E-9DF1-5D8B5036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5D6B-DC16-432A-ABE0-DF04D6656792}" type="datetime1">
              <a:rPr lang="pt-BR" smtClean="0"/>
              <a:t>29/06/2020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FA29C0C-31E7-46C8-B7D1-272BEEC7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050875F-9E48-45F3-A398-B591D7F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6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</a:t>
            </a:r>
          </a:p>
          <a:p>
            <a:pPr lvl="1"/>
            <a:r>
              <a:rPr lang="pt-BR" dirty="0"/>
              <a:t>Servo-motores</a:t>
            </a:r>
          </a:p>
          <a:p>
            <a:pPr lvl="1"/>
            <a:r>
              <a:rPr lang="pt-BR" dirty="0"/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278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Comunicação serial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Processamento de imagem</a:t>
            </a:r>
          </a:p>
          <a:p>
            <a:pPr lvl="1"/>
            <a:r>
              <a:rPr lang="pt-BR" dirty="0"/>
              <a:t>Rotinas de ensaio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10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48" y="5962648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28384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1214FE4F-F37D-4830-BCBD-C8CD17380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902820"/>
              </p:ext>
            </p:extLst>
          </p:nvPr>
        </p:nvGraphicFramePr>
        <p:xfrm>
          <a:off x="431521" y="820419"/>
          <a:ext cx="6118227" cy="564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4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</a:t>
            </a:r>
          </a:p>
          <a:p>
            <a:pPr lvl="1"/>
            <a:r>
              <a:rPr lang="pt-BR" dirty="0"/>
              <a:t>Servo-motores</a:t>
            </a:r>
          </a:p>
          <a:p>
            <a:pPr lvl="1"/>
            <a:r>
              <a:rPr lang="pt-BR" dirty="0"/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278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Comunicação serial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Processamento de imagem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Rotinas de ensaio</a:t>
            </a:r>
          </a:p>
          <a:p>
            <a:pPr lvl="1"/>
            <a:r>
              <a:rPr lang="pt-BR" dirty="0"/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11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48" y="5962648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28384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25167C-F4D1-4ACF-A202-CEFC833E375A}"/>
              </a:ext>
            </a:extLst>
          </p:cNvPr>
          <p:cNvSpPr/>
          <p:nvPr/>
        </p:nvSpPr>
        <p:spPr>
          <a:xfrm>
            <a:off x="2904287" y="3205381"/>
            <a:ext cx="861060" cy="5943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E9330A6-4920-4775-AFE2-21DBA90F7F60}"/>
              </a:ext>
            </a:extLst>
          </p:cNvPr>
          <p:cNvSpPr/>
          <p:nvPr/>
        </p:nvSpPr>
        <p:spPr>
          <a:xfrm>
            <a:off x="4424477" y="3205381"/>
            <a:ext cx="861060" cy="5943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8529183-2638-458E-AF75-A9BA897B7D63}"/>
              </a:ext>
            </a:extLst>
          </p:cNvPr>
          <p:cNvSpPr/>
          <p:nvPr/>
        </p:nvSpPr>
        <p:spPr>
          <a:xfrm>
            <a:off x="1871777" y="3315871"/>
            <a:ext cx="373380" cy="3733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671E08C-31A9-4201-8326-1C6E7FC981BC}"/>
              </a:ext>
            </a:extLst>
          </p:cNvPr>
          <p:cNvCxnSpPr>
            <a:stCxn id="14" idx="6"/>
            <a:endCxn id="11" idx="1"/>
          </p:cNvCxnSpPr>
          <p:nvPr/>
        </p:nvCxnSpPr>
        <p:spPr>
          <a:xfrm>
            <a:off x="2245157" y="3502561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A95C684-02CF-4B3E-A824-22A6C123E629}"/>
              </a:ext>
            </a:extLst>
          </p:cNvPr>
          <p:cNvCxnSpPr/>
          <p:nvPr/>
        </p:nvCxnSpPr>
        <p:spPr>
          <a:xfrm>
            <a:off x="3765347" y="3502561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EB91C0E-CF0E-4935-87E1-38F567D3939D}"/>
              </a:ext>
            </a:extLst>
          </p:cNvPr>
          <p:cNvCxnSpPr/>
          <p:nvPr/>
        </p:nvCxnSpPr>
        <p:spPr>
          <a:xfrm>
            <a:off x="5285537" y="3502561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FE75347-A259-49B7-9717-508EB2CEDF37}"/>
              </a:ext>
            </a:extLst>
          </p:cNvPr>
          <p:cNvCxnSpPr/>
          <p:nvPr/>
        </p:nvCxnSpPr>
        <p:spPr>
          <a:xfrm>
            <a:off x="1212647" y="3502561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D8951BF-1B05-4B53-9079-8E1E5D7E85B6}"/>
              </a:ext>
            </a:extLst>
          </p:cNvPr>
          <p:cNvCxnSpPr>
            <a:endCxn id="14" idx="4"/>
          </p:cNvCxnSpPr>
          <p:nvPr/>
        </p:nvCxnSpPr>
        <p:spPr>
          <a:xfrm rot="10800000" flipV="1">
            <a:off x="2058468" y="3502561"/>
            <a:ext cx="3556635" cy="186690"/>
          </a:xfrm>
          <a:prstGeom prst="bentConnector4">
            <a:avLst>
              <a:gd name="adj1" fmla="val 26"/>
              <a:gd name="adj2" fmla="val 27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1081C8-C8D6-4C8A-8AA9-E6D7FAB74020}"/>
              </a:ext>
            </a:extLst>
          </p:cNvPr>
          <p:cNvCxnSpPr/>
          <p:nvPr/>
        </p:nvCxnSpPr>
        <p:spPr>
          <a:xfrm>
            <a:off x="1696676" y="3356352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B2DA1A8-51C4-4864-8700-3FE9D2458A62}"/>
              </a:ext>
            </a:extLst>
          </p:cNvPr>
          <p:cNvCxnSpPr>
            <a:cxnSpLocks/>
          </p:cNvCxnSpPr>
          <p:nvPr/>
        </p:nvCxnSpPr>
        <p:spPr>
          <a:xfrm rot="5400000">
            <a:off x="1699056" y="3356352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9DD927-02AF-49B7-87B3-C98F77FB56E9}"/>
              </a:ext>
            </a:extLst>
          </p:cNvPr>
          <p:cNvCxnSpPr>
            <a:cxnSpLocks/>
          </p:cNvCxnSpPr>
          <p:nvPr/>
        </p:nvCxnSpPr>
        <p:spPr>
          <a:xfrm>
            <a:off x="2143239" y="3727828"/>
            <a:ext cx="101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601427F-FD23-4381-A279-6FF7AAC04910}"/>
              </a:ext>
            </a:extLst>
          </p:cNvPr>
          <p:cNvSpPr txBox="1"/>
          <p:nvPr/>
        </p:nvSpPr>
        <p:spPr>
          <a:xfrm>
            <a:off x="1183540" y="31312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r(n)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840A72-B8D4-4EDC-9C78-9005E620D8C4}"/>
              </a:ext>
            </a:extLst>
          </p:cNvPr>
          <p:cNvSpPr txBox="1"/>
          <p:nvPr/>
        </p:nvSpPr>
        <p:spPr>
          <a:xfrm>
            <a:off x="2309263" y="3131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e(n)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0CD294F-C37B-49CD-B818-23AA17F082A0}"/>
              </a:ext>
            </a:extLst>
          </p:cNvPr>
          <p:cNvSpPr txBox="1"/>
          <p:nvPr/>
        </p:nvSpPr>
        <p:spPr>
          <a:xfrm>
            <a:off x="3836785" y="3131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7C54D8-A353-4D08-BD34-75AECF8D3159}"/>
              </a:ext>
            </a:extLst>
          </p:cNvPr>
          <p:cNvSpPr txBox="1"/>
          <p:nvPr/>
        </p:nvSpPr>
        <p:spPr>
          <a:xfrm>
            <a:off x="5285537" y="31407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A41A6A-AF3D-4623-A91F-A6080EE76C9D}"/>
              </a:ext>
            </a:extLst>
          </p:cNvPr>
          <p:cNvSpPr txBox="1"/>
          <p:nvPr/>
        </p:nvSpPr>
        <p:spPr>
          <a:xfrm>
            <a:off x="1183540" y="4502027"/>
            <a:ext cx="306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Regime Regulatório: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r(n) = 0</a:t>
            </a:r>
          </a:p>
        </p:txBody>
      </p:sp>
    </p:spTree>
    <p:extLst>
      <p:ext uri="{BB962C8B-B14F-4D97-AF65-F5344CB8AC3E}">
        <p14:creationId xmlns:p14="http://schemas.microsoft.com/office/powerpoint/2010/main" val="250728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Obtenção do modelo do sistema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12</a:t>
            </a:fld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A838C42-F368-4E50-94AE-83CB666585E8}"/>
              </a:ext>
            </a:extLst>
          </p:cNvPr>
          <p:cNvPicPr/>
          <p:nvPr/>
        </p:nvPicPr>
        <p:blipFill rotWithShape="1">
          <a:blip r:embed="rId2"/>
          <a:srcRect b="9356"/>
          <a:stretch/>
        </p:blipFill>
        <p:spPr bwMode="auto">
          <a:xfrm>
            <a:off x="3185455" y="1690688"/>
            <a:ext cx="5425145" cy="385215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aixa de Texto 2">
            <a:extLst>
              <a:ext uri="{FF2B5EF4-FFF2-40B4-BE49-F238E27FC236}">
                <a16:creationId xmlns:a16="http://schemas.microsoft.com/office/drawing/2014/main" id="{56C3CB5F-7338-44E0-A207-1379C821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7971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Convenção dos eixos Pan e Tilt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Obtenção do modelo do sistema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495338" cy="4351338"/>
          </a:xfrm>
        </p:spPr>
        <p:txBody>
          <a:bodyPr>
            <a:normAutofit/>
          </a:bodyPr>
          <a:lstStyle/>
          <a:p>
            <a:r>
              <a:rPr lang="pt-BR" dirty="0"/>
              <a:t>Ensaios de resposta ao degrau  em malha aberta para eixo pan e eixo tilt.</a:t>
            </a:r>
          </a:p>
          <a:p>
            <a:pPr lvl="1"/>
            <a:r>
              <a:rPr lang="pt-BR" dirty="0"/>
              <a:t>0</a:t>
            </a:r>
            <a:r>
              <a:rPr lang="pt-BR" sz="1600" dirty="0"/>
              <a:t>,</a:t>
            </a:r>
            <a:r>
              <a:rPr lang="pt-BR" dirty="0"/>
              <a:t>3, 0</a:t>
            </a:r>
            <a:r>
              <a:rPr lang="pt-BR" sz="1600" dirty="0"/>
              <a:t>,</a:t>
            </a:r>
            <a:r>
              <a:rPr lang="pt-BR" dirty="0"/>
              <a:t>6, 0</a:t>
            </a:r>
            <a:r>
              <a:rPr lang="pt-BR" sz="1600" dirty="0"/>
              <a:t>,</a:t>
            </a:r>
            <a:r>
              <a:rPr lang="pt-BR" dirty="0"/>
              <a:t>9 e 1</a:t>
            </a:r>
            <a:r>
              <a:rPr lang="pt-BR" sz="1600" dirty="0"/>
              <a:t>,</a:t>
            </a:r>
            <a:r>
              <a:rPr lang="pt-BR" dirty="0"/>
              <a:t>2 metro.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13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552" y="5964856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de Coleta 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F22B1945-3925-48B8-B796-6F0FB0C9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74" y="2682044"/>
            <a:ext cx="5186848" cy="3192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EE6B7A2-2162-423D-8F37-B43A19B7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9" y="2682043"/>
            <a:ext cx="5186848" cy="3192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Caixa de Texto 2">
            <a:extLst>
              <a:ext uri="{FF2B5EF4-FFF2-40B4-BE49-F238E27FC236}">
                <a16:creationId xmlns:a16="http://schemas.microsoft.com/office/drawing/2014/main" id="{E33C0114-E3E1-4CF1-84E8-C7D8E102E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148" y="5964856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de Coleta 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8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Obtenção do modelo do sistema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9459286" cy="4351338"/>
          </a:xfrm>
        </p:spPr>
        <p:txBody>
          <a:bodyPr>
            <a:normAutofit/>
          </a:bodyPr>
          <a:lstStyle/>
          <a:p>
            <a:r>
              <a:rPr lang="pt-BR" dirty="0"/>
              <a:t>Tratamento dos dados: Respostas para modelagem.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14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884" y="5915954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Respostas utilizadas para modelagem do 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F22B1945-3925-48B8-B796-6F0FB0C9A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278" y="2709942"/>
            <a:ext cx="5186848" cy="3192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EE6B7A2-2162-423D-8F37-B43A19B7B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5876" y="2709941"/>
            <a:ext cx="5186848" cy="3192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 de Texto 2">
            <a:extLst>
              <a:ext uri="{FF2B5EF4-FFF2-40B4-BE49-F238E27FC236}">
                <a16:creationId xmlns:a16="http://schemas.microsoft.com/office/drawing/2014/main" id="{16B25917-FA05-4BCE-A054-84125B1E7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481" y="5915954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Respostas utilizadas para modelagem do 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551E6A-C571-4642-B8B3-62DFFE038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393" y="2012269"/>
            <a:ext cx="6443214" cy="5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9459286" cy="4351338"/>
          </a:xfrm>
        </p:spPr>
        <p:txBody>
          <a:bodyPr>
            <a:normAutofit/>
          </a:bodyPr>
          <a:lstStyle/>
          <a:p>
            <a:r>
              <a:rPr lang="pt-BR" dirty="0"/>
              <a:t>Identificação do Sistema: Ferramenta</a:t>
            </a:r>
            <a:r>
              <a:rPr lang="pt-BR" i="1" dirty="0"/>
              <a:t> ident </a:t>
            </a:r>
            <a:r>
              <a:rPr lang="pt-BR" dirty="0"/>
              <a:t>do MATLAB.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15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033AFF1-65B3-40CD-B397-D2AF643D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352"/>
            <a:ext cx="4852837" cy="32616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64650CF-9C1F-4582-A122-EEBA2652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60" y="2520351"/>
            <a:ext cx="484674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8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9459286" cy="983132"/>
          </a:xfrm>
        </p:spPr>
        <p:txBody>
          <a:bodyPr>
            <a:normAutofit/>
          </a:bodyPr>
          <a:lstStyle/>
          <a:p>
            <a:r>
              <a:rPr lang="pt-BR" dirty="0"/>
              <a:t>Verificação do modelo: Ferramenta</a:t>
            </a:r>
            <a:r>
              <a:rPr lang="pt-BR" i="1" dirty="0"/>
              <a:t> simulink </a:t>
            </a:r>
            <a:r>
              <a:rPr lang="pt-BR" dirty="0"/>
              <a:t>do MATLAB.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16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C2413C-BFF8-49F6-A6AC-377B29B281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378" y="2997834"/>
            <a:ext cx="5001260" cy="2040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 de Texto 2">
            <a:extLst>
              <a:ext uri="{FF2B5EF4-FFF2-40B4-BE49-F238E27FC236}">
                <a16:creationId xmlns:a16="http://schemas.microsoft.com/office/drawing/2014/main" id="{6917B18F-0F1A-4F4E-ADE9-D8DEB294B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190" y="5056187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no Simulink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2">
            <a:extLst>
              <a:ext uri="{FF2B5EF4-FFF2-40B4-BE49-F238E27FC236}">
                <a16:creationId xmlns:a16="http://schemas.microsoft.com/office/drawing/2014/main" id="{5A2288C4-08D2-4CAB-87FB-86760408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764" y="5502271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 entre resposta real e simulada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B4777D2-3A3F-4A62-86AF-7D221BB272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05" y="2593338"/>
            <a:ext cx="5206365" cy="284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6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0515600" cy="98313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Projeto de controle em malha fechada: Ferramenta </a:t>
            </a:r>
            <a:r>
              <a:rPr lang="pt-BR" i="1" dirty="0"/>
              <a:t>rltool</a:t>
            </a:r>
            <a:r>
              <a:rPr lang="pt-BR" dirty="0"/>
              <a:t> do MATLAB.</a:t>
            </a:r>
          </a:p>
          <a:p>
            <a:pPr lvl="1"/>
            <a:r>
              <a:rPr lang="pt-BR" dirty="0"/>
              <a:t>Função </a:t>
            </a:r>
            <a:r>
              <a:rPr lang="pt-BR" i="1" dirty="0"/>
              <a:t>stack</a:t>
            </a:r>
            <a:r>
              <a:rPr lang="pt-BR" dirty="0"/>
              <a:t> para garantir a robustez, considerando a variabilidade do sistema durante o projeto.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17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03" y="4155087"/>
            <a:ext cx="4031635" cy="3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controle em Malha Fechada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9ABE16-735E-417F-AFCC-E0FFEE34B850}"/>
              </a:ext>
            </a:extLst>
          </p:cNvPr>
          <p:cNvSpPr/>
          <p:nvPr/>
        </p:nvSpPr>
        <p:spPr>
          <a:xfrm>
            <a:off x="5127170" y="3075425"/>
            <a:ext cx="1158596" cy="5943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7929C8-4C7B-4930-8680-151CF70E1281}"/>
              </a:ext>
            </a:extLst>
          </p:cNvPr>
          <p:cNvSpPr/>
          <p:nvPr/>
        </p:nvSpPr>
        <p:spPr>
          <a:xfrm>
            <a:off x="7158826" y="3075425"/>
            <a:ext cx="1158596" cy="5943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78E3C8-8B5D-4EAE-BFD9-0C2D83C590FD}"/>
              </a:ext>
            </a:extLst>
          </p:cNvPr>
          <p:cNvSpPr/>
          <p:nvPr/>
        </p:nvSpPr>
        <p:spPr>
          <a:xfrm>
            <a:off x="3727013" y="3182738"/>
            <a:ext cx="373380" cy="3733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B25842A-00D4-43AC-9C3B-396D08B8F628}"/>
              </a:ext>
            </a:extLst>
          </p:cNvPr>
          <p:cNvCxnSpPr>
            <a:cxnSpLocks/>
            <a:stCxn id="18" idx="6"/>
            <a:endCxn id="15" idx="1"/>
          </p:cNvCxnSpPr>
          <p:nvPr/>
        </p:nvCxnSpPr>
        <p:spPr>
          <a:xfrm>
            <a:off x="4100393" y="3369428"/>
            <a:ext cx="1026777" cy="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E03ABB4-7E99-4CB0-AA35-705DF5CBFE5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285766" y="3372605"/>
            <a:ext cx="87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082D55-A892-4F48-90EF-1BA8CF4B91F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317422" y="3367405"/>
            <a:ext cx="1020724" cy="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3BFBDA0-740C-4F7B-8C8E-28743373C8F0}"/>
              </a:ext>
            </a:extLst>
          </p:cNvPr>
          <p:cNvCxnSpPr/>
          <p:nvPr/>
        </p:nvCxnSpPr>
        <p:spPr>
          <a:xfrm>
            <a:off x="3067883" y="3369428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0A5CDFB-61CA-4D42-8302-479747D880A7}"/>
              </a:ext>
            </a:extLst>
          </p:cNvPr>
          <p:cNvCxnSpPr>
            <a:cxnSpLocks/>
            <a:stCxn id="30" idx="2"/>
            <a:endCxn id="18" idx="4"/>
          </p:cNvCxnSpPr>
          <p:nvPr/>
        </p:nvCxnSpPr>
        <p:spPr>
          <a:xfrm rot="5400000">
            <a:off x="6354389" y="927560"/>
            <a:ext cx="187873" cy="5069243"/>
          </a:xfrm>
          <a:prstGeom prst="bentConnector3">
            <a:avLst>
              <a:gd name="adj1" fmla="val 36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84E02E9-3D60-483A-A3E5-970F4698DBF7}"/>
              </a:ext>
            </a:extLst>
          </p:cNvPr>
          <p:cNvCxnSpPr/>
          <p:nvPr/>
        </p:nvCxnSpPr>
        <p:spPr>
          <a:xfrm>
            <a:off x="3551912" y="3223219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3D02CAD-E26E-437E-AB28-F8B285F3591E}"/>
              </a:ext>
            </a:extLst>
          </p:cNvPr>
          <p:cNvCxnSpPr>
            <a:cxnSpLocks/>
          </p:cNvCxnSpPr>
          <p:nvPr/>
        </p:nvCxnSpPr>
        <p:spPr>
          <a:xfrm rot="5400000">
            <a:off x="3554292" y="3223219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7C6E2C8-17CD-4EA2-AF5F-80BF5E5461B1}"/>
              </a:ext>
            </a:extLst>
          </p:cNvPr>
          <p:cNvCxnSpPr>
            <a:cxnSpLocks/>
          </p:cNvCxnSpPr>
          <p:nvPr/>
        </p:nvCxnSpPr>
        <p:spPr>
          <a:xfrm>
            <a:off x="3998475" y="3594695"/>
            <a:ext cx="101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D38BFB-CFE5-45CF-9EC3-9D9D35FDCFF8}"/>
              </a:ext>
            </a:extLst>
          </p:cNvPr>
          <p:cNvSpPr txBox="1"/>
          <p:nvPr/>
        </p:nvSpPr>
        <p:spPr>
          <a:xfrm>
            <a:off x="3038776" y="29980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R(z)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A2631AE-65F3-4F84-A7EA-7AC0171245B4}"/>
              </a:ext>
            </a:extLst>
          </p:cNvPr>
          <p:cNvSpPr txBox="1"/>
          <p:nvPr/>
        </p:nvSpPr>
        <p:spPr>
          <a:xfrm>
            <a:off x="4549059" y="30012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E(z)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B88C1A-6FB1-4100-A842-AF2FA007FB4C}"/>
              </a:ext>
            </a:extLst>
          </p:cNvPr>
          <p:cNvSpPr txBox="1"/>
          <p:nvPr/>
        </p:nvSpPr>
        <p:spPr>
          <a:xfrm>
            <a:off x="6457621" y="3031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U(z)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AB5B26C-CF4B-4B57-BE7C-69167E9FE020}"/>
              </a:ext>
            </a:extLst>
          </p:cNvPr>
          <p:cNvSpPr txBox="1"/>
          <p:nvPr/>
        </p:nvSpPr>
        <p:spPr>
          <a:xfrm>
            <a:off x="8679016" y="29989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Y(z)</a:t>
            </a:r>
          </a:p>
        </p:txBody>
      </p:sp>
    </p:spTree>
    <p:extLst>
      <p:ext uri="{BB962C8B-B14F-4D97-AF65-F5344CB8AC3E}">
        <p14:creationId xmlns:p14="http://schemas.microsoft.com/office/powerpoint/2010/main" val="195234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r>
              <a:rPr lang="pt-BR" dirty="0"/>
              <a:t>Projeto de controle em malha fechada: Ferramenta </a:t>
            </a:r>
            <a:r>
              <a:rPr lang="pt-BR" i="1" dirty="0"/>
              <a:t>rltool</a:t>
            </a:r>
            <a:r>
              <a:rPr lang="pt-BR" dirty="0"/>
              <a:t> do MATLAB.</a:t>
            </a:r>
          </a:p>
          <a:p>
            <a:pPr lvl="1"/>
            <a:r>
              <a:rPr lang="pt-BR" dirty="0"/>
              <a:t>Controlador apenas com um ganho. Sistema apresenta erro de posição.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18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11FA5-B3A3-480B-8CD2-45219548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4643" y="2520351"/>
            <a:ext cx="3989412" cy="3458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890" y="5994570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16B0CCD-8D79-4B66-844C-BC3F3C286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475" y="2520351"/>
            <a:ext cx="3984352" cy="3458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 de Texto 2">
            <a:extLst>
              <a:ext uri="{FF2B5EF4-FFF2-40B4-BE49-F238E27FC236}">
                <a16:creationId xmlns:a16="http://schemas.microsoft.com/office/drawing/2014/main" id="{5AAB3C43-4309-48B3-A5AD-29764995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192" y="5994570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1" y="1537219"/>
            <a:ext cx="10847639" cy="1234556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Adicionado um polo integrador ao controlador. Sistema com erro de posição nulo, porém lento ou com sobressinal.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A98B8B-D98E-4153-90B4-558024FAE3AC}" type="slidenum">
              <a:rPr lang="pt-BR" smtClean="0"/>
              <a:t>19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11FA5-B3A3-480B-8CD2-45219548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1266" y="2520351"/>
            <a:ext cx="3956166" cy="3458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890" y="5994570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06D8C9-5F29-4A01-96B8-EA0B896C6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687" y="2490273"/>
            <a:ext cx="4061826" cy="3474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 de Texto 2">
            <a:extLst>
              <a:ext uri="{FF2B5EF4-FFF2-40B4-BE49-F238E27FC236}">
                <a16:creationId xmlns:a16="http://schemas.microsoft.com/office/drawing/2014/main" id="{B4E8D72E-D8F2-4D51-997B-1ADBCB79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194" y="5994570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2472-25F1-43CD-80F4-FF104AF6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deste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081DC-637E-45E4-B9AE-FBDFAB7D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do protótipo;</a:t>
            </a:r>
          </a:p>
          <a:p>
            <a:r>
              <a:rPr lang="pt-BR" dirty="0"/>
              <a:t>Obtenção do modelo do sistema;</a:t>
            </a:r>
          </a:p>
          <a:p>
            <a:r>
              <a:rPr lang="pt-BR" dirty="0"/>
              <a:t>Projeto de controle;</a:t>
            </a:r>
          </a:p>
          <a:p>
            <a:r>
              <a:rPr lang="pt-BR" dirty="0"/>
              <a:t>Aplicação de controle regulatório.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180DF-3C01-45CA-9CF7-60E2F68A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055-2A63-428E-8431-8770DE5A4DC6}" type="datetime1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EEAB4-5887-4EFE-92E8-C44AE3BF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8243B-C542-4B53-B594-D9C0F63B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95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Adicionado um par de zeros complexos ao controlador para tornar o sistema mais rápido e sem sobressinal. Porém o controlador atualmente é não-causal.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11FA5-B3A3-480B-8CD2-45219548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121" y="2520351"/>
            <a:ext cx="3968456" cy="3458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894" y="5988435"/>
            <a:ext cx="260891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887EA0-27E9-4162-9A5A-79E2112E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425" y="2548035"/>
            <a:ext cx="3968456" cy="3403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 de Texto 2">
            <a:extLst>
              <a:ext uri="{FF2B5EF4-FFF2-40B4-BE49-F238E27FC236}">
                <a16:creationId xmlns:a16="http://schemas.microsoft.com/office/drawing/2014/main" id="{D2490D52-4A8F-4C51-B685-40DAC513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198" y="5988435"/>
            <a:ext cx="260891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Adicionado um polo real para tornar o controlador causal. Ajustado o ganho do controlador de acordo com a resposta desejada.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21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11FA5-B3A3-480B-8CD2-45219548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121" y="2520351"/>
            <a:ext cx="3968456" cy="3458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494" y="5994570"/>
            <a:ext cx="234571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761231-BFF3-4830-81B1-2CDE9F42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425" y="2528478"/>
            <a:ext cx="3968456" cy="3442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 de Texto 2">
            <a:extLst>
              <a:ext uri="{FF2B5EF4-FFF2-40B4-BE49-F238E27FC236}">
                <a16:creationId xmlns:a16="http://schemas.microsoft.com/office/drawing/2014/main" id="{6AAF2296-590B-4E8F-AD4D-BCC8D95F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98" y="5965995"/>
            <a:ext cx="234571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4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Respostas do sistema em malha fechada na ferramenta </a:t>
            </a:r>
            <a:r>
              <a:rPr lang="pt-BR" i="1" dirty="0"/>
              <a:t>rltool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22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11FA5-B3A3-480B-8CD2-45219548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908" y="2157422"/>
            <a:ext cx="4993746" cy="3493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64" y="5686664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F0C181-9136-4849-A2C7-194C49AA4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4346" y="2175343"/>
            <a:ext cx="4993746" cy="3457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ixa de Texto 2">
            <a:extLst>
              <a:ext uri="{FF2B5EF4-FFF2-40B4-BE49-F238E27FC236}">
                <a16:creationId xmlns:a16="http://schemas.microsoft.com/office/drawing/2014/main" id="{A545BA78-1D8A-48C0-8961-F856CA5C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02" y="5686664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9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Validação do sistema de controle.</a:t>
            </a:r>
          </a:p>
          <a:p>
            <a:pPr lvl="2"/>
            <a:r>
              <a:rPr lang="pt-BR" dirty="0"/>
              <a:t>Resposta ao degrau em malha fechada.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23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64" y="5415893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2">
            <a:extLst>
              <a:ext uri="{FF2B5EF4-FFF2-40B4-BE49-F238E27FC236}">
                <a16:creationId xmlns:a16="http://schemas.microsoft.com/office/drawing/2014/main" id="{A545BA78-1D8A-48C0-8961-F856CA5C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01" y="5415892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619944-087C-405C-B830-7C24CBD1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3" y="2566413"/>
            <a:ext cx="5310076" cy="28165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FE9501-8D59-4CC2-B93E-D5F0B07B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81" y="2566413"/>
            <a:ext cx="5310076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Validação da robustez do sistema de controle.</a:t>
            </a:r>
          </a:p>
          <a:p>
            <a:pPr lvl="2"/>
            <a:r>
              <a:rPr lang="pt-BR" dirty="0"/>
              <a:t>Resposta ao degrau em malha fechada para rotina de ensaios.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24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Caixa de Texto 2">
            <a:extLst>
              <a:ext uri="{FF2B5EF4-FFF2-40B4-BE49-F238E27FC236}">
                <a16:creationId xmlns:a16="http://schemas.microsoft.com/office/drawing/2014/main" id="{B3CAACB6-D1F6-4EC6-89E3-FC8EF249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64" y="5415893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Pan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2">
            <a:extLst>
              <a:ext uri="{FF2B5EF4-FFF2-40B4-BE49-F238E27FC236}">
                <a16:creationId xmlns:a16="http://schemas.microsoft.com/office/drawing/2014/main" id="{A545BA78-1D8A-48C0-8961-F856CA5C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01" y="5415892"/>
            <a:ext cx="403163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Eixo Tilt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619944-087C-405C-B830-7C24CBD19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478" y="2566413"/>
            <a:ext cx="5298606" cy="28165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FE9501-8D59-4CC2-B93E-D5F0B07BA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181" y="2566413"/>
            <a:ext cx="5310076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Aplicação de controle Regulatório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Execução de ensaio de variação de posição com sistema de controle de malha fechada com referência zero, para assim seguir o objeto.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25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302B56-DD0A-4961-ABA8-80245944300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790" y="2771787"/>
            <a:ext cx="4464078" cy="274137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A29BD6-2154-4804-A6E3-76CEAF63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2306843"/>
            <a:ext cx="6161338" cy="3777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08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Fim da apresentação.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62" y="1537219"/>
            <a:ext cx="11228638" cy="98313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Todo material deste trabalho está disponibilizado no repositório de endereço: </a:t>
            </a:r>
            <a:r>
              <a:rPr lang="pt-BR" dirty="0">
                <a:hlinkClick r:id="rId2"/>
              </a:rPr>
              <a:t>https://github.com/Lucas-puc/TCC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26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D5C714-BFE6-4DCD-912D-932FC0C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382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1D9D34E-7096-4721-A8FF-B7F07DE55545}"/>
              </a:ext>
            </a:extLst>
          </p:cNvPr>
          <p:cNvSpPr txBox="1">
            <a:spLocks/>
          </p:cNvSpPr>
          <p:nvPr/>
        </p:nvSpPr>
        <p:spPr>
          <a:xfrm>
            <a:off x="4706116" y="4860390"/>
            <a:ext cx="28287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1654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</a:t>
            </a:r>
          </a:p>
          <a:p>
            <a:pPr lvl="1"/>
            <a:r>
              <a:rPr lang="pt-BR" dirty="0"/>
              <a:t>Servo-motores</a:t>
            </a:r>
          </a:p>
          <a:p>
            <a:pPr lvl="1"/>
            <a:r>
              <a:rPr lang="pt-BR" dirty="0"/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278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/>
              <a:t>Comunicação serial</a:t>
            </a:r>
          </a:p>
          <a:p>
            <a:pPr lvl="1"/>
            <a:r>
              <a:rPr lang="pt-BR" dirty="0"/>
              <a:t>Processamento de imagem</a:t>
            </a:r>
          </a:p>
          <a:p>
            <a:pPr lvl="1"/>
            <a:r>
              <a:rPr lang="pt-BR" dirty="0"/>
              <a:t>Rotinas de ensaio</a:t>
            </a:r>
          </a:p>
          <a:p>
            <a:pPr lvl="1"/>
            <a:r>
              <a:rPr lang="pt-BR" dirty="0"/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3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 (A)</a:t>
            </a:r>
          </a:p>
          <a:p>
            <a:pPr lvl="1"/>
            <a:r>
              <a:rPr lang="pt-BR" dirty="0"/>
              <a:t>Servo-motores (B)</a:t>
            </a:r>
          </a:p>
          <a:p>
            <a:pPr lvl="1"/>
            <a:r>
              <a:rPr lang="pt-BR" dirty="0"/>
              <a:t>Base pan-tilt (C)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/>
              <a:t>Comunicação serial</a:t>
            </a:r>
          </a:p>
          <a:p>
            <a:pPr lvl="1"/>
            <a:r>
              <a:rPr lang="pt-BR" dirty="0"/>
              <a:t>Processamento de imagem</a:t>
            </a:r>
          </a:p>
          <a:p>
            <a:pPr lvl="1"/>
            <a:r>
              <a:rPr lang="pt-BR" dirty="0"/>
              <a:t>Rotinas de ensaio</a:t>
            </a:r>
          </a:p>
          <a:p>
            <a:pPr lvl="1"/>
            <a:r>
              <a:rPr lang="pt-BR" dirty="0"/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4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5977797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LOGITECH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564832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CB1A9C-0FAF-40E6-8678-90F64013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"/>
          <a:stretch/>
        </p:blipFill>
        <p:spPr>
          <a:xfrm>
            <a:off x="7250152" y="1586178"/>
            <a:ext cx="3209925" cy="41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Câmera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Servo-motores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/>
              <a:t>Comunicação serial</a:t>
            </a:r>
          </a:p>
          <a:p>
            <a:pPr lvl="1"/>
            <a:r>
              <a:rPr lang="pt-BR" dirty="0"/>
              <a:t>Processamento de imagem</a:t>
            </a:r>
          </a:p>
          <a:p>
            <a:pPr lvl="1"/>
            <a:r>
              <a:rPr lang="pt-BR" dirty="0"/>
              <a:t>Rotinas de ensaio</a:t>
            </a:r>
          </a:p>
          <a:p>
            <a:pPr lvl="1"/>
            <a:r>
              <a:rPr lang="pt-BR" dirty="0"/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5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5977797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564832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3D42D0-E232-485C-BDFD-E0FE3F03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217" y="1487651"/>
            <a:ext cx="5671636" cy="4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</a:t>
            </a:r>
          </a:p>
          <a:p>
            <a:pPr lvl="1"/>
            <a:r>
              <a:rPr lang="pt-BR" dirty="0"/>
              <a:t>Servo-motores</a:t>
            </a:r>
          </a:p>
          <a:p>
            <a:pPr lvl="1"/>
            <a:r>
              <a:rPr lang="pt-BR" dirty="0"/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278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/>
              <a:t>Comunicação serial</a:t>
            </a:r>
          </a:p>
          <a:p>
            <a:pPr lvl="1"/>
            <a:r>
              <a:rPr lang="pt-BR" dirty="0"/>
              <a:t>Processamento de imagem</a:t>
            </a:r>
          </a:p>
          <a:p>
            <a:pPr lvl="1"/>
            <a:r>
              <a:rPr lang="pt-BR" dirty="0"/>
              <a:t>Rotinas de ensaio</a:t>
            </a:r>
          </a:p>
          <a:p>
            <a:pPr lvl="1"/>
            <a:r>
              <a:rPr lang="pt-BR" dirty="0"/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6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49" y="5967002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28384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770EEF-8CA5-4D28-9FD1-3ECE1E09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07" y="4523645"/>
            <a:ext cx="1602785" cy="10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Uma imagem contendo desenho, hidrante&#10;&#10;Descrição gerada automaticamente">
            <a:extLst>
              <a:ext uri="{FF2B5EF4-FFF2-40B4-BE49-F238E27FC236}">
                <a16:creationId xmlns:a16="http://schemas.microsoft.com/office/drawing/2014/main" id="{CA629579-B21F-4741-A69C-91878954D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0" t="27740" r="27156" b="33591"/>
          <a:stretch/>
        </p:blipFill>
        <p:spPr>
          <a:xfrm>
            <a:off x="1074778" y="1542561"/>
            <a:ext cx="4565014" cy="12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</a:t>
            </a:r>
          </a:p>
          <a:p>
            <a:pPr lvl="1"/>
            <a:r>
              <a:rPr lang="pt-BR" dirty="0"/>
              <a:t>Servo-motores</a:t>
            </a:r>
          </a:p>
          <a:p>
            <a:pPr lvl="1"/>
            <a:r>
              <a:rPr lang="pt-BR" dirty="0"/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278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/>
              <a:t>Comunicação serial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Processamento de imagem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Rotinas de ensaio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7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48" y="5962648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28384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770EEF-8CA5-4D28-9FD1-3ECE1E09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07" y="4523645"/>
            <a:ext cx="1602785" cy="10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Uma imagem contendo desenho, hidrante&#10;&#10;Descrição gerada automaticamente">
            <a:extLst>
              <a:ext uri="{FF2B5EF4-FFF2-40B4-BE49-F238E27FC236}">
                <a16:creationId xmlns:a16="http://schemas.microsoft.com/office/drawing/2014/main" id="{CA629579-B21F-4741-A69C-91878954D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0" t="27740" r="27156" b="33591"/>
          <a:stretch/>
        </p:blipFill>
        <p:spPr>
          <a:xfrm>
            <a:off x="1074778" y="1542561"/>
            <a:ext cx="4565014" cy="12965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2D836B-6843-44B9-81F2-5930BA2E9472}"/>
              </a:ext>
            </a:extLst>
          </p:cNvPr>
          <p:cNvSpPr txBox="1"/>
          <p:nvPr/>
        </p:nvSpPr>
        <p:spPr>
          <a:xfrm>
            <a:off x="2934058" y="26686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PySerial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AB62706F-4960-47BC-9B5F-685E26399DC3}"/>
              </a:ext>
            </a:extLst>
          </p:cNvPr>
          <p:cNvSpPr/>
          <p:nvPr/>
        </p:nvSpPr>
        <p:spPr>
          <a:xfrm>
            <a:off x="3200400" y="3040506"/>
            <a:ext cx="381000" cy="116290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8AD756-1C9E-45BE-ACA1-8335E3A9B672}"/>
              </a:ext>
            </a:extLst>
          </p:cNvPr>
          <p:cNvSpPr/>
          <p:nvPr/>
        </p:nvSpPr>
        <p:spPr>
          <a:xfrm>
            <a:off x="4010758" y="319762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X[1]Y[2]f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656264-91A9-4C4D-9EAB-B75077572D0E}"/>
              </a:ext>
            </a:extLst>
          </p:cNvPr>
          <p:cNvSpPr/>
          <p:nvPr/>
        </p:nvSpPr>
        <p:spPr>
          <a:xfrm>
            <a:off x="4010758" y="3502793"/>
            <a:ext cx="2647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[1] – Largura de pulso do eixo pan</a:t>
            </a:r>
          </a:p>
          <a:p>
            <a:r>
              <a:rPr lang="pt-BR" sz="1400" dirty="0"/>
              <a:t>[2] – Largura de pulso do eixo tilt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F8D125-B802-4B2E-B000-D8DA72768D04}"/>
              </a:ext>
            </a:extLst>
          </p:cNvPr>
          <p:cNvSpPr/>
          <p:nvPr/>
        </p:nvSpPr>
        <p:spPr>
          <a:xfrm>
            <a:off x="4038600" y="3197623"/>
            <a:ext cx="2535555" cy="82839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07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Desenvolvimento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89DBB-26B5-4813-94C2-021FB8F36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Câmera</a:t>
            </a:r>
          </a:p>
          <a:p>
            <a:pPr lvl="1"/>
            <a:r>
              <a:rPr lang="pt-BR" dirty="0"/>
              <a:t>Servo-motores</a:t>
            </a:r>
          </a:p>
          <a:p>
            <a:pPr lvl="1"/>
            <a:r>
              <a:rPr lang="pt-BR" dirty="0"/>
              <a:t>Base pan-tilt</a:t>
            </a:r>
          </a:p>
          <a:p>
            <a:pPr lvl="1"/>
            <a:r>
              <a:rPr lang="pt-BR" dirty="0"/>
              <a:t>Conexões (comunicação e alimentação)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C982C-7CDD-4356-8EEB-9FE5E5E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2780" y="1825625"/>
            <a:ext cx="5181600" cy="4351338"/>
          </a:xfrm>
        </p:spPr>
        <p:txBody>
          <a:bodyPr/>
          <a:lstStyle/>
          <a:p>
            <a:r>
              <a:rPr lang="pt-BR" dirty="0"/>
              <a:t>Software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Comunicação serial</a:t>
            </a:r>
          </a:p>
          <a:p>
            <a:pPr lvl="1"/>
            <a:r>
              <a:rPr lang="pt-BR" dirty="0"/>
              <a:t>Processamento de imagem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Rotinas de ensaio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em malha fechada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8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48" y="5962648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4F5C54-44AF-4EA7-A93F-C1194FF9EFF2}"/>
              </a:ext>
            </a:extLst>
          </p:cNvPr>
          <p:cNvSpPr/>
          <p:nvPr/>
        </p:nvSpPr>
        <p:spPr>
          <a:xfrm>
            <a:off x="283845" y="1325460"/>
            <a:ext cx="6413580" cy="4637189"/>
          </a:xfrm>
          <a:prstGeom prst="round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Uma imagem contendo desenho, hidrante&#10;&#10;Descrição gerada automaticamente">
            <a:extLst>
              <a:ext uri="{FF2B5EF4-FFF2-40B4-BE49-F238E27FC236}">
                <a16:creationId xmlns:a16="http://schemas.microsoft.com/office/drawing/2014/main" id="{CA629579-B21F-4741-A69C-91878954D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40" t="27740" r="27156" b="33591"/>
          <a:stretch/>
        </p:blipFill>
        <p:spPr>
          <a:xfrm>
            <a:off x="360403" y="1423846"/>
            <a:ext cx="2354222" cy="668621"/>
          </a:xfrm>
          <a:prstGeom prst="rect">
            <a:avLst/>
          </a:prstGeom>
        </p:spPr>
      </p:pic>
      <p:pic>
        <p:nvPicPr>
          <p:cNvPr id="4098" name="Picture 2" descr="Iniciando com OpenCV e Android Studio - Laboratório iMobilis">
            <a:extLst>
              <a:ext uri="{FF2B5EF4-FFF2-40B4-BE49-F238E27FC236}">
                <a16:creationId xmlns:a16="http://schemas.microsoft.com/office/drawing/2014/main" id="{698C498B-78DF-4FF7-99E0-8A4CE737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06" y="2685699"/>
            <a:ext cx="4585183" cy="148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720B-1ABC-4187-A0E6-192018D0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Processamento de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6EA3D-0368-4A06-9801-81E5ADD0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993-43AB-4577-B66B-D4568F310056}" type="datetime1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04844-4FAB-43A2-AABE-94D3893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Controle e Automação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72ADE-B3F7-4CE6-AA1C-08BE5CD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8B8B-D98E-4153-90B4-558024FAE3AC}" type="slidenum">
              <a:rPr lang="pt-BR" smtClean="0"/>
              <a:t>9</a:t>
            </a:fld>
            <a:endParaRPr lang="pt-BR"/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D9CE5340-0D35-4ED9-9003-F5371DB7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8648" y="5981698"/>
            <a:ext cx="1892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autor.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8A3B88C-C9F2-433B-BF58-4AB92D9572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t="19034" r="29347" b="27417"/>
          <a:stretch/>
        </p:blipFill>
        <p:spPr bwMode="auto">
          <a:xfrm>
            <a:off x="409574" y="1490243"/>
            <a:ext cx="1670748" cy="1551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A78B44-A146-4DB1-99DB-0803DB474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6"/>
          <a:stretch/>
        </p:blipFill>
        <p:spPr>
          <a:xfrm>
            <a:off x="9683052" y="4163490"/>
            <a:ext cx="1670748" cy="155108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36D9D878-F140-4211-B1C5-6B9F7C339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02685"/>
              </p:ext>
            </p:extLst>
          </p:nvPr>
        </p:nvGraphicFramePr>
        <p:xfrm>
          <a:off x="1480243" y="1734293"/>
          <a:ext cx="10549831" cy="347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89D0579A-EA33-40FE-B44C-8783E51C8C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63" t="20181" r="13160" b="23055"/>
          <a:stretch/>
        </p:blipFill>
        <p:spPr>
          <a:xfrm>
            <a:off x="5919784" y="4163489"/>
            <a:ext cx="1670748" cy="1551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7A37694-1756-4AD8-9538-CD95BD14550B}"/>
              </a:ext>
            </a:extLst>
          </p:cNvPr>
          <p:cNvCxnSpPr/>
          <p:nvPr/>
        </p:nvCxnSpPr>
        <p:spPr>
          <a:xfrm flipH="1">
            <a:off x="2080322" y="2114550"/>
            <a:ext cx="272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244AD44-15FB-40F4-8410-FB30ADE51E70}"/>
              </a:ext>
            </a:extLst>
          </p:cNvPr>
          <p:cNvCxnSpPr>
            <a:cxnSpLocks/>
          </p:cNvCxnSpPr>
          <p:nvPr/>
        </p:nvCxnSpPr>
        <p:spPr>
          <a:xfrm flipV="1">
            <a:off x="6755158" y="3876674"/>
            <a:ext cx="0" cy="277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9F0D11D-7BD9-46C0-A81C-CB6D353BF1FF}"/>
              </a:ext>
            </a:extLst>
          </p:cNvPr>
          <p:cNvCxnSpPr>
            <a:cxnSpLocks/>
          </p:cNvCxnSpPr>
          <p:nvPr/>
        </p:nvCxnSpPr>
        <p:spPr>
          <a:xfrm flipV="1">
            <a:off x="10488958" y="3876674"/>
            <a:ext cx="0" cy="27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928011DE-C487-49FA-B086-848204770C54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1244949" y="3429000"/>
            <a:ext cx="1107729" cy="7344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m 19" descr="Uma imagem contendo pessoa, no interior, segurando, verde&#10;&#10;Descrição gerada automaticamente">
            <a:extLst>
              <a:ext uri="{FF2B5EF4-FFF2-40B4-BE49-F238E27FC236}">
                <a16:creationId xmlns:a16="http://schemas.microsoft.com/office/drawing/2014/main" id="{ACC60DF0-4E0D-44D1-8E89-A729073892E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24016" r="14836" b="25507"/>
          <a:stretch/>
        </p:blipFill>
        <p:spPr>
          <a:xfrm>
            <a:off x="409574" y="4163488"/>
            <a:ext cx="1670748" cy="1551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2746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1040</Words>
  <Application>Microsoft Office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Tema do Office</vt:lpstr>
      <vt:lpstr>SISTEMA DE CONTROLE REGULATÓRIO PARA RASTREAMENTO DE OBJETOS UTILIZANDO CÂMERA PAN-TILT</vt:lpstr>
      <vt:lpstr>Objetivos deste trabalho</vt:lpstr>
      <vt:lpstr>Desenvolvimento do protótipo</vt:lpstr>
      <vt:lpstr>Desenvolvimento do protótipo</vt:lpstr>
      <vt:lpstr>Desenvolvimento do protótipo</vt:lpstr>
      <vt:lpstr>Desenvolvimento do protótipo</vt:lpstr>
      <vt:lpstr>Desenvolvimento do protótipo</vt:lpstr>
      <vt:lpstr>Desenvolvimento do protótipo</vt:lpstr>
      <vt:lpstr>Processamento de imagem</vt:lpstr>
      <vt:lpstr>Desenvolvimento do protótipo</vt:lpstr>
      <vt:lpstr>Desenvolvimento do protótipo</vt:lpstr>
      <vt:lpstr>Obtenção do modelo do sistema</vt:lpstr>
      <vt:lpstr>Obtenção do modelo do sistema </vt:lpstr>
      <vt:lpstr>Obtenção do modelo do sistema </vt:lpstr>
      <vt:lpstr>Projeto de Controle</vt:lpstr>
      <vt:lpstr>Projeto de Controle</vt:lpstr>
      <vt:lpstr>Projeto de Controle</vt:lpstr>
      <vt:lpstr>Projeto de Controle</vt:lpstr>
      <vt:lpstr>Projeto de Controle</vt:lpstr>
      <vt:lpstr>Projeto de Controle</vt:lpstr>
      <vt:lpstr>Projeto de Controle</vt:lpstr>
      <vt:lpstr>Projeto de Controle</vt:lpstr>
      <vt:lpstr>Projeto de Controle</vt:lpstr>
      <vt:lpstr>Projeto de Controle</vt:lpstr>
      <vt:lpstr>Aplicação de controle Regulatório</vt:lpstr>
      <vt:lpstr>Fim da apresentação.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Mattos Da Silva</dc:creator>
  <cp:lastModifiedBy>Lucas Mattos Da Silva</cp:lastModifiedBy>
  <cp:revision>30</cp:revision>
  <dcterms:created xsi:type="dcterms:W3CDTF">2020-06-26T12:00:30Z</dcterms:created>
  <dcterms:modified xsi:type="dcterms:W3CDTF">2020-06-29T20:21:37Z</dcterms:modified>
</cp:coreProperties>
</file>