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411" r:id="rId4"/>
    <p:sldId id="412"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6"/>
          <p:cNvCxnSpPr/>
          <p:nvPr>
            <p:custDataLst>
              <p:tags r:id="rId2"/>
            </p:custDataLst>
          </p:nvPr>
        </p:nvCxnSpPr>
        <p:spPr>
          <a:xfrm>
            <a:off x="1012375" y="2208442"/>
            <a:ext cx="0" cy="1959429"/>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3"/>
            </p:custDataLst>
          </p:nvPr>
        </p:nvSpPr>
        <p:spPr>
          <a:xfrm>
            <a:off x="1147321" y="2410559"/>
            <a:ext cx="6342035" cy="1200329"/>
          </a:xfrm>
        </p:spPr>
        <p:txBody>
          <a:bodyPr anchor="b">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p:custDataLst>
              <p:tags r:id="rId4"/>
            </p:custDataLst>
          </p:nvPr>
        </p:nvSpPr>
        <p:spPr>
          <a:xfrm>
            <a:off x="1147321" y="3617616"/>
            <a:ext cx="6342035" cy="424732"/>
          </a:xfrm>
        </p:spPr>
        <p:txBody>
          <a:bodyPr>
            <a:normAutofit/>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5"/>
            </p:custDataLst>
          </p:nvPr>
        </p:nvSpPr>
        <p:spPr/>
        <p:txBody>
          <a:bodyPr/>
          <a:lstStyle/>
          <a:p>
            <a:fld id="{74B5680B-694D-4537-8E23-3859F52D281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CC84C3FB-EA17-4F4A-BAED-BA5A19C59E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cxnSp>
        <p:nvCxnSpPr>
          <p:cNvPr id="10" name="直接连接符 9"/>
          <p:cNvCxnSpPr/>
          <p:nvPr>
            <p:custDataLst>
              <p:tags r:id="rId2"/>
            </p:custDataLst>
          </p:nvPr>
        </p:nvCxnSpPr>
        <p:spPr>
          <a:xfrm>
            <a:off x="903515" y="2329543"/>
            <a:ext cx="0" cy="171994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1028703" y="1953474"/>
            <a:ext cx="6774544" cy="1597630"/>
          </a:xfrm>
        </p:spPr>
        <p:txBody>
          <a:bodyPr anchor="b" anchorCtr="0">
            <a:normAutofit/>
          </a:bodyPr>
          <a:lstStyle>
            <a:lvl1pPr algn="l">
              <a:defRPr sz="8000" b="0"/>
            </a:lvl1pPr>
          </a:lstStyle>
          <a:p>
            <a:r>
              <a:rPr lang="zh-CN" altLang="en-US" dirty="0"/>
              <a:t>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9" name="文本占位符 8"/>
          <p:cNvSpPr>
            <a:spLocks noGrp="1"/>
          </p:cNvSpPr>
          <p:nvPr>
            <p:ph type="body" sz="quarter" idx="13" hasCustomPrompt="1"/>
            <p:custDataLst>
              <p:tags r:id="rId7"/>
            </p:custDataLst>
          </p:nvPr>
        </p:nvSpPr>
        <p:spPr>
          <a:xfrm>
            <a:off x="1028703" y="3652705"/>
            <a:ext cx="4261756" cy="880647"/>
          </a:xfrm>
        </p:spPr>
        <p:txBody>
          <a:bodyPr>
            <a:normAutofit/>
          </a:bodyPr>
          <a:lstStyle>
            <a:lvl1pPr marL="0" indent="0" algn="dist">
              <a:buFont typeface="Arial" panose="020B0604020202020204" pitchFamily="34" charset="0"/>
              <a:buNone/>
              <a:defRPr sz="2400"/>
            </a:lvl1pPr>
          </a:lstStyle>
          <a:p>
            <a:pPr lvl="0"/>
            <a:r>
              <a:rPr lang="zh-CN" altLang="en-US" dirty="0"/>
              <a:t>单击此处编辑文本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chor="b"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custDataLst>
              <p:tags r:id="rId5"/>
            </p:custDataLst>
          </p:nvPr>
        </p:nvSpPr>
        <p:spPr/>
        <p:txBody>
          <a:bodyPr/>
          <a:lstStyle/>
          <a:p>
            <a:endParaRPr lang="zh-CN" altLang="en-US" dirty="0"/>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椭圆 9"/>
          <p:cNvSpPr/>
          <p:nvPr>
            <p:custDataLst>
              <p:tags r:id="rId2"/>
            </p:custDataLst>
          </p:nvPr>
        </p:nvSpPr>
        <p:spPr>
          <a:xfrm>
            <a:off x="5185138" y="1219201"/>
            <a:ext cx="4359725" cy="4359725"/>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2" name="椭圆 11"/>
          <p:cNvSpPr/>
          <p:nvPr>
            <p:custDataLst>
              <p:tags r:id="rId3"/>
            </p:custDataLst>
          </p:nvPr>
        </p:nvSpPr>
        <p:spPr>
          <a:xfrm>
            <a:off x="6047104"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9"/>
          <p:cNvSpPr>
            <a:spLocks noEditPoints="1"/>
          </p:cNvSpPr>
          <p:nvPr>
            <p:custDataLst>
              <p:tags r:id="rId4"/>
            </p:custDataLst>
          </p:nvPr>
        </p:nvSpPr>
        <p:spPr bwMode="auto">
          <a:xfrm>
            <a:off x="6105702" y="4427104"/>
            <a:ext cx="400965" cy="327526"/>
          </a:xfrm>
          <a:custGeom>
            <a:avLst/>
            <a:gdLst>
              <a:gd name="T0" fmla="*/ 470 w 694"/>
              <a:gd name="T1" fmla="*/ 171 h 565"/>
              <a:gd name="T2" fmla="*/ 493 w 694"/>
              <a:gd name="T3" fmla="*/ 172 h 565"/>
              <a:gd name="T4" fmla="*/ 246 w 694"/>
              <a:gd name="T5" fmla="*/ 0 h 565"/>
              <a:gd name="T6" fmla="*/ 0 w 694"/>
              <a:gd name="T7" fmla="*/ 209 h 565"/>
              <a:gd name="T8" fmla="*/ 99 w 694"/>
              <a:gd name="T9" fmla="*/ 374 h 565"/>
              <a:gd name="T10" fmla="*/ 74 w 694"/>
              <a:gd name="T11" fmla="*/ 448 h 565"/>
              <a:gd name="T12" fmla="*/ 160 w 694"/>
              <a:gd name="T13" fmla="*/ 405 h 565"/>
              <a:gd name="T14" fmla="*/ 246 w 694"/>
              <a:gd name="T15" fmla="*/ 418 h 565"/>
              <a:gd name="T16" fmla="*/ 269 w 694"/>
              <a:gd name="T17" fmla="*/ 417 h 565"/>
              <a:gd name="T18" fmla="*/ 261 w 694"/>
              <a:gd name="T19" fmla="*/ 365 h 565"/>
              <a:gd name="T20" fmla="*/ 470 w 694"/>
              <a:gd name="T21" fmla="*/ 171 h 565"/>
              <a:gd name="T22" fmla="*/ 338 w 694"/>
              <a:gd name="T23" fmla="*/ 104 h 565"/>
              <a:gd name="T24" fmla="*/ 368 w 694"/>
              <a:gd name="T25" fmla="*/ 135 h 565"/>
              <a:gd name="T26" fmla="*/ 338 w 694"/>
              <a:gd name="T27" fmla="*/ 166 h 565"/>
              <a:gd name="T28" fmla="*/ 301 w 694"/>
              <a:gd name="T29" fmla="*/ 135 h 565"/>
              <a:gd name="T30" fmla="*/ 338 w 694"/>
              <a:gd name="T31" fmla="*/ 104 h 565"/>
              <a:gd name="T32" fmla="*/ 166 w 694"/>
              <a:gd name="T33" fmla="*/ 166 h 565"/>
              <a:gd name="T34" fmla="*/ 129 w 694"/>
              <a:gd name="T35" fmla="*/ 135 h 565"/>
              <a:gd name="T36" fmla="*/ 166 w 694"/>
              <a:gd name="T37" fmla="*/ 104 h 565"/>
              <a:gd name="T38" fmla="*/ 197 w 694"/>
              <a:gd name="T39" fmla="*/ 135 h 565"/>
              <a:gd name="T40" fmla="*/ 166 w 694"/>
              <a:gd name="T41" fmla="*/ 166 h 565"/>
              <a:gd name="T42" fmla="*/ 694 w 694"/>
              <a:gd name="T43" fmla="*/ 362 h 565"/>
              <a:gd name="T44" fmla="*/ 485 w 694"/>
              <a:gd name="T45" fmla="*/ 184 h 565"/>
              <a:gd name="T46" fmla="*/ 277 w 694"/>
              <a:gd name="T47" fmla="*/ 362 h 565"/>
              <a:gd name="T48" fmla="*/ 485 w 694"/>
              <a:gd name="T49" fmla="*/ 540 h 565"/>
              <a:gd name="T50" fmla="*/ 559 w 694"/>
              <a:gd name="T51" fmla="*/ 528 h 565"/>
              <a:gd name="T52" fmla="*/ 626 w 694"/>
              <a:gd name="T53" fmla="*/ 565 h 565"/>
              <a:gd name="T54" fmla="*/ 608 w 694"/>
              <a:gd name="T55" fmla="*/ 503 h 565"/>
              <a:gd name="T56" fmla="*/ 694 w 694"/>
              <a:gd name="T57" fmla="*/ 362 h 565"/>
              <a:gd name="T58" fmla="*/ 418 w 694"/>
              <a:gd name="T59" fmla="*/ 331 h 565"/>
              <a:gd name="T60" fmla="*/ 393 w 694"/>
              <a:gd name="T61" fmla="*/ 307 h 565"/>
              <a:gd name="T62" fmla="*/ 418 w 694"/>
              <a:gd name="T63" fmla="*/ 282 h 565"/>
              <a:gd name="T64" fmla="*/ 448 w 694"/>
              <a:gd name="T65" fmla="*/ 307 h 565"/>
              <a:gd name="T66" fmla="*/ 418 w 694"/>
              <a:gd name="T67" fmla="*/ 331 h 565"/>
              <a:gd name="T68" fmla="*/ 552 w 694"/>
              <a:gd name="T69" fmla="*/ 331 h 565"/>
              <a:gd name="T70" fmla="*/ 528 w 694"/>
              <a:gd name="T71" fmla="*/ 307 h 565"/>
              <a:gd name="T72" fmla="*/ 552 w 694"/>
              <a:gd name="T73" fmla="*/ 282 h 565"/>
              <a:gd name="T74" fmla="*/ 583 w 694"/>
              <a:gd name="T75" fmla="*/ 307 h 565"/>
              <a:gd name="T76" fmla="*/ 552 w 694"/>
              <a:gd name="T77" fmla="*/ 33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4" h="565">
                <a:moveTo>
                  <a:pt x="470" y="171"/>
                </a:moveTo>
                <a:cubicBezTo>
                  <a:pt x="478" y="171"/>
                  <a:pt x="485" y="172"/>
                  <a:pt x="493" y="172"/>
                </a:cubicBezTo>
                <a:cubicBezTo>
                  <a:pt x="472" y="74"/>
                  <a:pt x="366" y="0"/>
                  <a:pt x="246" y="0"/>
                </a:cubicBezTo>
                <a:cubicBezTo>
                  <a:pt x="111" y="0"/>
                  <a:pt x="0" y="92"/>
                  <a:pt x="0" y="209"/>
                </a:cubicBezTo>
                <a:cubicBezTo>
                  <a:pt x="0" y="276"/>
                  <a:pt x="37" y="331"/>
                  <a:pt x="99" y="374"/>
                </a:cubicBezTo>
                <a:cubicBezTo>
                  <a:pt x="74" y="448"/>
                  <a:pt x="74" y="448"/>
                  <a:pt x="74" y="448"/>
                </a:cubicBezTo>
                <a:cubicBezTo>
                  <a:pt x="160" y="405"/>
                  <a:pt x="160" y="405"/>
                  <a:pt x="160" y="405"/>
                </a:cubicBezTo>
                <a:cubicBezTo>
                  <a:pt x="191" y="411"/>
                  <a:pt x="215" y="418"/>
                  <a:pt x="246" y="418"/>
                </a:cubicBezTo>
                <a:cubicBezTo>
                  <a:pt x="253" y="418"/>
                  <a:pt x="261" y="417"/>
                  <a:pt x="269" y="417"/>
                </a:cubicBezTo>
                <a:cubicBezTo>
                  <a:pt x="264" y="400"/>
                  <a:pt x="261" y="383"/>
                  <a:pt x="261" y="365"/>
                </a:cubicBezTo>
                <a:cubicBezTo>
                  <a:pt x="261" y="258"/>
                  <a:pt x="353" y="171"/>
                  <a:pt x="470" y="171"/>
                </a:cubicBezTo>
                <a:close/>
                <a:moveTo>
                  <a:pt x="338" y="104"/>
                </a:moveTo>
                <a:cubicBezTo>
                  <a:pt x="356" y="104"/>
                  <a:pt x="368" y="117"/>
                  <a:pt x="368" y="135"/>
                </a:cubicBezTo>
                <a:cubicBezTo>
                  <a:pt x="368" y="153"/>
                  <a:pt x="356" y="166"/>
                  <a:pt x="338" y="166"/>
                </a:cubicBezTo>
                <a:cubicBezTo>
                  <a:pt x="319" y="166"/>
                  <a:pt x="301" y="153"/>
                  <a:pt x="301" y="135"/>
                </a:cubicBezTo>
                <a:cubicBezTo>
                  <a:pt x="301" y="117"/>
                  <a:pt x="319" y="104"/>
                  <a:pt x="338" y="104"/>
                </a:cubicBezTo>
                <a:close/>
                <a:moveTo>
                  <a:pt x="166" y="166"/>
                </a:moveTo>
                <a:cubicBezTo>
                  <a:pt x="148" y="166"/>
                  <a:pt x="129" y="153"/>
                  <a:pt x="129" y="135"/>
                </a:cubicBezTo>
                <a:cubicBezTo>
                  <a:pt x="129" y="117"/>
                  <a:pt x="148" y="104"/>
                  <a:pt x="166" y="104"/>
                </a:cubicBezTo>
                <a:cubicBezTo>
                  <a:pt x="184" y="104"/>
                  <a:pt x="197" y="117"/>
                  <a:pt x="197" y="135"/>
                </a:cubicBezTo>
                <a:cubicBezTo>
                  <a:pt x="197" y="153"/>
                  <a:pt x="184" y="166"/>
                  <a:pt x="166" y="166"/>
                </a:cubicBezTo>
                <a:close/>
                <a:moveTo>
                  <a:pt x="694" y="362"/>
                </a:moveTo>
                <a:cubicBezTo>
                  <a:pt x="694" y="264"/>
                  <a:pt x="595" y="184"/>
                  <a:pt x="485" y="184"/>
                </a:cubicBezTo>
                <a:cubicBezTo>
                  <a:pt x="368" y="184"/>
                  <a:pt x="277" y="264"/>
                  <a:pt x="277" y="362"/>
                </a:cubicBezTo>
                <a:cubicBezTo>
                  <a:pt x="277" y="460"/>
                  <a:pt x="368" y="540"/>
                  <a:pt x="485" y="540"/>
                </a:cubicBezTo>
                <a:cubicBezTo>
                  <a:pt x="510" y="540"/>
                  <a:pt x="534" y="534"/>
                  <a:pt x="559" y="528"/>
                </a:cubicBezTo>
                <a:cubicBezTo>
                  <a:pt x="626" y="565"/>
                  <a:pt x="626" y="565"/>
                  <a:pt x="626" y="565"/>
                </a:cubicBezTo>
                <a:cubicBezTo>
                  <a:pt x="608" y="503"/>
                  <a:pt x="608" y="503"/>
                  <a:pt x="608" y="503"/>
                </a:cubicBezTo>
                <a:cubicBezTo>
                  <a:pt x="657" y="466"/>
                  <a:pt x="694" y="418"/>
                  <a:pt x="694" y="362"/>
                </a:cubicBezTo>
                <a:close/>
                <a:moveTo>
                  <a:pt x="418" y="331"/>
                </a:moveTo>
                <a:cubicBezTo>
                  <a:pt x="405" y="331"/>
                  <a:pt x="393" y="319"/>
                  <a:pt x="393" y="307"/>
                </a:cubicBezTo>
                <a:cubicBezTo>
                  <a:pt x="393" y="295"/>
                  <a:pt x="405" y="282"/>
                  <a:pt x="418" y="282"/>
                </a:cubicBezTo>
                <a:cubicBezTo>
                  <a:pt x="436" y="282"/>
                  <a:pt x="448" y="295"/>
                  <a:pt x="448" y="307"/>
                </a:cubicBezTo>
                <a:cubicBezTo>
                  <a:pt x="448" y="319"/>
                  <a:pt x="436" y="331"/>
                  <a:pt x="418" y="331"/>
                </a:cubicBezTo>
                <a:close/>
                <a:moveTo>
                  <a:pt x="552" y="331"/>
                </a:moveTo>
                <a:cubicBezTo>
                  <a:pt x="540" y="331"/>
                  <a:pt x="528" y="319"/>
                  <a:pt x="528" y="307"/>
                </a:cubicBezTo>
                <a:cubicBezTo>
                  <a:pt x="528" y="295"/>
                  <a:pt x="540" y="282"/>
                  <a:pt x="552" y="282"/>
                </a:cubicBezTo>
                <a:cubicBezTo>
                  <a:pt x="571" y="282"/>
                  <a:pt x="583" y="295"/>
                  <a:pt x="583" y="307"/>
                </a:cubicBezTo>
                <a:cubicBezTo>
                  <a:pt x="583" y="319"/>
                  <a:pt x="571" y="331"/>
                  <a:pt x="552" y="331"/>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4" name="椭圆 13"/>
          <p:cNvSpPr/>
          <p:nvPr>
            <p:custDataLst>
              <p:tags r:id="rId5"/>
            </p:custDataLst>
          </p:nvPr>
        </p:nvSpPr>
        <p:spPr>
          <a:xfrm>
            <a:off x="7105920"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6"/>
            </p:custDataLst>
          </p:nvPr>
        </p:nvSpPr>
        <p:spPr>
          <a:xfrm>
            <a:off x="8164736" y="4331787"/>
            <a:ext cx="518160" cy="518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小白白(http://dwz.cn/Wu2UP)"/>
          <p:cNvSpPr/>
          <p:nvPr>
            <p:custDataLst>
              <p:tags r:id="rId7"/>
            </p:custDataLst>
          </p:nvPr>
        </p:nvSpPr>
        <p:spPr>
          <a:xfrm>
            <a:off x="7196860" y="4387350"/>
            <a:ext cx="336281" cy="407035"/>
          </a:xfrm>
          <a:custGeom>
            <a:avLst/>
            <a:gdLst/>
            <a:ahLst/>
            <a:cxnLst>
              <a:cxn ang="0">
                <a:pos x="40563" y="133577"/>
              </a:cxn>
              <a:cxn ang="0">
                <a:pos x="47324" y="120219"/>
              </a:cxn>
              <a:cxn ang="0">
                <a:pos x="54084" y="100183"/>
              </a:cxn>
              <a:cxn ang="0">
                <a:pos x="108169" y="13358"/>
              </a:cxn>
              <a:cxn ang="0">
                <a:pos x="169013" y="0"/>
              </a:cxn>
              <a:cxn ang="0">
                <a:pos x="216337" y="13358"/>
              </a:cxn>
              <a:cxn ang="0">
                <a:pos x="277182" y="106861"/>
              </a:cxn>
              <a:cxn ang="0">
                <a:pos x="277182" y="106861"/>
              </a:cxn>
              <a:cxn ang="0">
                <a:pos x="290703" y="133577"/>
              </a:cxn>
              <a:cxn ang="0">
                <a:pos x="283942" y="146934"/>
              </a:cxn>
              <a:cxn ang="0">
                <a:pos x="283942" y="146934"/>
              </a:cxn>
              <a:cxn ang="0">
                <a:pos x="317745" y="220402"/>
              </a:cxn>
              <a:cxn ang="0">
                <a:pos x="304224" y="253796"/>
              </a:cxn>
              <a:cxn ang="0">
                <a:pos x="283942" y="227080"/>
              </a:cxn>
              <a:cxn ang="0">
                <a:pos x="283942" y="227080"/>
              </a:cxn>
              <a:cxn ang="0">
                <a:pos x="283942" y="233759"/>
              </a:cxn>
              <a:cxn ang="0">
                <a:pos x="256900" y="273832"/>
              </a:cxn>
              <a:cxn ang="0">
                <a:pos x="290703" y="293869"/>
              </a:cxn>
              <a:cxn ang="0">
                <a:pos x="290703" y="300548"/>
              </a:cxn>
              <a:cxn ang="0">
                <a:pos x="229858" y="320584"/>
              </a:cxn>
              <a:cxn ang="0">
                <a:pos x="169013" y="307226"/>
              </a:cxn>
              <a:cxn ang="0">
                <a:pos x="155492" y="307226"/>
              </a:cxn>
              <a:cxn ang="0">
                <a:pos x="101408" y="320584"/>
              </a:cxn>
              <a:cxn ang="0">
                <a:pos x="33803" y="300548"/>
              </a:cxn>
              <a:cxn ang="0">
                <a:pos x="47324" y="280511"/>
              </a:cxn>
              <a:cxn ang="0">
                <a:pos x="60845" y="273832"/>
              </a:cxn>
              <a:cxn ang="0">
                <a:pos x="60845" y="273832"/>
              </a:cxn>
              <a:cxn ang="0">
                <a:pos x="60845" y="273832"/>
              </a:cxn>
              <a:cxn ang="0">
                <a:pos x="60845" y="273832"/>
              </a:cxn>
              <a:cxn ang="0">
                <a:pos x="33803" y="227080"/>
              </a:cxn>
              <a:cxn ang="0">
                <a:pos x="27042" y="227080"/>
              </a:cxn>
              <a:cxn ang="0">
                <a:pos x="27042" y="227080"/>
              </a:cxn>
              <a:cxn ang="0">
                <a:pos x="6761" y="247117"/>
              </a:cxn>
              <a:cxn ang="0">
                <a:pos x="6761" y="247117"/>
              </a:cxn>
              <a:cxn ang="0">
                <a:pos x="0" y="247117"/>
              </a:cxn>
              <a:cxn ang="0">
                <a:pos x="0" y="227080"/>
              </a:cxn>
              <a:cxn ang="0">
                <a:pos x="40563" y="146934"/>
              </a:cxn>
              <a:cxn ang="0">
                <a:pos x="40563" y="133577"/>
              </a:cxn>
            </a:cxnLst>
            <a:rect l="0" t="0" r="0" b="0"/>
            <a:pathLst>
              <a:path w="47" h="48">
                <a:moveTo>
                  <a:pt x="6" y="20"/>
                </a:moveTo>
                <a:cubicBezTo>
                  <a:pt x="6" y="20"/>
                  <a:pt x="7" y="18"/>
                  <a:pt x="7" y="18"/>
                </a:cubicBezTo>
                <a:cubicBezTo>
                  <a:pt x="7" y="17"/>
                  <a:pt x="7" y="16"/>
                  <a:pt x="8" y="15"/>
                </a:cubicBezTo>
                <a:cubicBezTo>
                  <a:pt x="8" y="10"/>
                  <a:pt x="12" y="4"/>
                  <a:pt x="16" y="2"/>
                </a:cubicBezTo>
                <a:cubicBezTo>
                  <a:pt x="19" y="1"/>
                  <a:pt x="22" y="0"/>
                  <a:pt x="25" y="0"/>
                </a:cubicBezTo>
                <a:cubicBezTo>
                  <a:pt x="27" y="0"/>
                  <a:pt x="30" y="1"/>
                  <a:pt x="32" y="2"/>
                </a:cubicBezTo>
                <a:cubicBezTo>
                  <a:pt x="38" y="4"/>
                  <a:pt x="40" y="9"/>
                  <a:pt x="41" y="16"/>
                </a:cubicBezTo>
                <a:cubicBezTo>
                  <a:pt x="41" y="16"/>
                  <a:pt x="41" y="16"/>
                  <a:pt x="41" y="16"/>
                </a:cubicBezTo>
                <a:cubicBezTo>
                  <a:pt x="42" y="17"/>
                  <a:pt x="43" y="18"/>
                  <a:pt x="43" y="20"/>
                </a:cubicBezTo>
                <a:cubicBezTo>
                  <a:pt x="43" y="20"/>
                  <a:pt x="42" y="21"/>
                  <a:pt x="42" y="22"/>
                </a:cubicBezTo>
                <a:cubicBezTo>
                  <a:pt x="42" y="22"/>
                  <a:pt x="42" y="22"/>
                  <a:pt x="42" y="22"/>
                </a:cubicBezTo>
                <a:cubicBezTo>
                  <a:pt x="45" y="26"/>
                  <a:pt x="47" y="29"/>
                  <a:pt x="47" y="33"/>
                </a:cubicBezTo>
                <a:cubicBezTo>
                  <a:pt x="47" y="34"/>
                  <a:pt x="46" y="38"/>
                  <a:pt x="45" y="38"/>
                </a:cubicBezTo>
                <a:cubicBezTo>
                  <a:pt x="44" y="38"/>
                  <a:pt x="43" y="35"/>
                  <a:pt x="42" y="34"/>
                </a:cubicBezTo>
                <a:cubicBezTo>
                  <a:pt x="42" y="34"/>
                  <a:pt x="42" y="34"/>
                  <a:pt x="42" y="34"/>
                </a:cubicBezTo>
                <a:cubicBezTo>
                  <a:pt x="42" y="35"/>
                  <a:pt x="42" y="35"/>
                  <a:pt x="42" y="35"/>
                </a:cubicBezTo>
                <a:cubicBezTo>
                  <a:pt x="41" y="37"/>
                  <a:pt x="40" y="39"/>
                  <a:pt x="38" y="41"/>
                </a:cubicBezTo>
                <a:cubicBezTo>
                  <a:pt x="40" y="42"/>
                  <a:pt x="42" y="42"/>
                  <a:pt x="43" y="44"/>
                </a:cubicBezTo>
                <a:cubicBezTo>
                  <a:pt x="43" y="45"/>
                  <a:pt x="43" y="45"/>
                  <a:pt x="43" y="45"/>
                </a:cubicBezTo>
                <a:cubicBezTo>
                  <a:pt x="41" y="48"/>
                  <a:pt x="37" y="48"/>
                  <a:pt x="34" y="48"/>
                </a:cubicBezTo>
                <a:cubicBezTo>
                  <a:pt x="31" y="48"/>
                  <a:pt x="29" y="47"/>
                  <a:pt x="25" y="46"/>
                </a:cubicBezTo>
                <a:cubicBezTo>
                  <a:pt x="25" y="46"/>
                  <a:pt x="24" y="46"/>
                  <a:pt x="23" y="46"/>
                </a:cubicBezTo>
                <a:cubicBezTo>
                  <a:pt x="21" y="48"/>
                  <a:pt x="18" y="48"/>
                  <a:pt x="15" y="48"/>
                </a:cubicBezTo>
                <a:cubicBezTo>
                  <a:pt x="13" y="48"/>
                  <a:pt x="5" y="48"/>
                  <a:pt x="5" y="45"/>
                </a:cubicBezTo>
                <a:cubicBezTo>
                  <a:pt x="5" y="43"/>
                  <a:pt x="6" y="43"/>
                  <a:pt x="7" y="42"/>
                </a:cubicBezTo>
                <a:cubicBezTo>
                  <a:pt x="7" y="42"/>
                  <a:pt x="8" y="41"/>
                  <a:pt x="9" y="41"/>
                </a:cubicBezTo>
                <a:cubicBezTo>
                  <a:pt x="9" y="41"/>
                  <a:pt x="9" y="41"/>
                  <a:pt x="9" y="41"/>
                </a:cubicBezTo>
                <a:cubicBezTo>
                  <a:pt x="9" y="41"/>
                  <a:pt x="9" y="41"/>
                  <a:pt x="9" y="41"/>
                </a:cubicBezTo>
                <a:cubicBezTo>
                  <a:pt x="9" y="41"/>
                  <a:pt x="9" y="41"/>
                  <a:pt x="9" y="41"/>
                </a:cubicBezTo>
                <a:cubicBezTo>
                  <a:pt x="8" y="40"/>
                  <a:pt x="5" y="36"/>
                  <a:pt x="5" y="34"/>
                </a:cubicBezTo>
                <a:cubicBezTo>
                  <a:pt x="4" y="34"/>
                  <a:pt x="4" y="34"/>
                  <a:pt x="4" y="34"/>
                </a:cubicBezTo>
                <a:cubicBezTo>
                  <a:pt x="4" y="34"/>
                  <a:pt x="4" y="34"/>
                  <a:pt x="4" y="34"/>
                </a:cubicBezTo>
                <a:cubicBezTo>
                  <a:pt x="4" y="36"/>
                  <a:pt x="2" y="37"/>
                  <a:pt x="1" y="37"/>
                </a:cubicBezTo>
                <a:cubicBezTo>
                  <a:pt x="1" y="37"/>
                  <a:pt x="1" y="37"/>
                  <a:pt x="1" y="37"/>
                </a:cubicBezTo>
                <a:cubicBezTo>
                  <a:pt x="0" y="37"/>
                  <a:pt x="0" y="37"/>
                  <a:pt x="0" y="37"/>
                </a:cubicBezTo>
                <a:cubicBezTo>
                  <a:pt x="0" y="36"/>
                  <a:pt x="0" y="35"/>
                  <a:pt x="0" y="34"/>
                </a:cubicBezTo>
                <a:cubicBezTo>
                  <a:pt x="0" y="29"/>
                  <a:pt x="2" y="25"/>
                  <a:pt x="6" y="22"/>
                </a:cubicBezTo>
                <a:cubicBezTo>
                  <a:pt x="6" y="21"/>
                  <a:pt x="6" y="21"/>
                  <a:pt x="6" y="20"/>
                </a:cubicBezTo>
                <a:close/>
              </a:path>
            </a:pathLst>
          </a:custGeom>
          <a:solidFill>
            <a:schemeClr val="accent6"/>
          </a:solidFill>
          <a:ln w="9525">
            <a:noFill/>
          </a:ln>
        </p:spPr>
        <p:txBody>
          <a:bodyPr/>
          <a:lstStyle/>
          <a:p>
            <a:endParaRPr lang="zh-CN" altLang="en-US"/>
          </a:p>
        </p:txBody>
      </p:sp>
      <p:sp>
        <p:nvSpPr>
          <p:cNvPr id="17" name="Freeform 123"/>
          <p:cNvSpPr>
            <a:spLocks noEditPoints="1"/>
          </p:cNvSpPr>
          <p:nvPr>
            <p:custDataLst>
              <p:tags r:id="rId8"/>
            </p:custDataLst>
          </p:nvPr>
        </p:nvSpPr>
        <p:spPr bwMode="auto">
          <a:xfrm>
            <a:off x="8219072" y="4468146"/>
            <a:ext cx="353137" cy="281759"/>
          </a:xfrm>
          <a:custGeom>
            <a:avLst/>
            <a:gdLst>
              <a:gd name="T0" fmla="*/ 98 w 119"/>
              <a:gd name="T1" fmla="*/ 40 h 95"/>
              <a:gd name="T2" fmla="*/ 95 w 119"/>
              <a:gd name="T3" fmla="*/ 36 h 95"/>
              <a:gd name="T4" fmla="*/ 94 w 119"/>
              <a:gd name="T5" fmla="*/ 22 h 95"/>
              <a:gd name="T6" fmla="*/ 69 w 119"/>
              <a:gd name="T7" fmla="*/ 23 h 95"/>
              <a:gd name="T8" fmla="*/ 65 w 119"/>
              <a:gd name="T9" fmla="*/ 16 h 95"/>
              <a:gd name="T10" fmla="*/ 45 w 119"/>
              <a:gd name="T11" fmla="*/ 6 h 95"/>
              <a:gd name="T12" fmla="*/ 11 w 119"/>
              <a:gd name="T13" fmla="*/ 34 h 95"/>
              <a:gd name="T14" fmla="*/ 1 w 119"/>
              <a:gd name="T15" fmla="*/ 60 h 95"/>
              <a:gd name="T16" fmla="*/ 51 w 119"/>
              <a:gd name="T17" fmla="*/ 93 h 95"/>
              <a:gd name="T18" fmla="*/ 110 w 119"/>
              <a:gd name="T19" fmla="*/ 67 h 95"/>
              <a:gd name="T20" fmla="*/ 98 w 119"/>
              <a:gd name="T21" fmla="*/ 40 h 95"/>
              <a:gd name="T22" fmla="*/ 52 w 119"/>
              <a:gd name="T23" fmla="*/ 86 h 95"/>
              <a:gd name="T24" fmla="*/ 14 w 119"/>
              <a:gd name="T25" fmla="*/ 62 h 95"/>
              <a:gd name="T26" fmla="*/ 52 w 119"/>
              <a:gd name="T27" fmla="*/ 35 h 95"/>
              <a:gd name="T28" fmla="*/ 91 w 119"/>
              <a:gd name="T29" fmla="*/ 57 h 95"/>
              <a:gd name="T30" fmla="*/ 52 w 119"/>
              <a:gd name="T3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95">
                <a:moveTo>
                  <a:pt x="98" y="40"/>
                </a:moveTo>
                <a:cubicBezTo>
                  <a:pt x="93" y="39"/>
                  <a:pt x="95" y="36"/>
                  <a:pt x="95" y="36"/>
                </a:cubicBezTo>
                <a:cubicBezTo>
                  <a:pt x="95" y="36"/>
                  <a:pt x="100" y="28"/>
                  <a:pt x="94" y="22"/>
                </a:cubicBezTo>
                <a:cubicBezTo>
                  <a:pt x="87" y="14"/>
                  <a:pt x="69" y="23"/>
                  <a:pt x="69" y="23"/>
                </a:cubicBezTo>
                <a:cubicBezTo>
                  <a:pt x="62" y="25"/>
                  <a:pt x="64" y="22"/>
                  <a:pt x="65" y="16"/>
                </a:cubicBezTo>
                <a:cubicBezTo>
                  <a:pt x="65" y="10"/>
                  <a:pt x="63" y="0"/>
                  <a:pt x="45" y="6"/>
                </a:cubicBezTo>
                <a:cubicBezTo>
                  <a:pt x="26" y="12"/>
                  <a:pt x="11" y="34"/>
                  <a:pt x="11" y="34"/>
                </a:cubicBezTo>
                <a:cubicBezTo>
                  <a:pt x="0" y="49"/>
                  <a:pt x="1" y="60"/>
                  <a:pt x="1" y="60"/>
                </a:cubicBezTo>
                <a:cubicBezTo>
                  <a:pt x="4" y="85"/>
                  <a:pt x="30" y="91"/>
                  <a:pt x="51" y="93"/>
                </a:cubicBezTo>
                <a:cubicBezTo>
                  <a:pt x="72" y="95"/>
                  <a:pt x="102" y="86"/>
                  <a:pt x="110" y="67"/>
                </a:cubicBezTo>
                <a:cubicBezTo>
                  <a:pt x="119" y="48"/>
                  <a:pt x="103" y="41"/>
                  <a:pt x="98" y="40"/>
                </a:cubicBezTo>
                <a:close/>
                <a:moveTo>
                  <a:pt x="52" y="86"/>
                </a:moveTo>
                <a:cubicBezTo>
                  <a:pt x="31" y="87"/>
                  <a:pt x="14" y="76"/>
                  <a:pt x="14" y="62"/>
                </a:cubicBezTo>
                <a:cubicBezTo>
                  <a:pt x="14" y="48"/>
                  <a:pt x="31" y="36"/>
                  <a:pt x="52" y="35"/>
                </a:cubicBezTo>
                <a:cubicBezTo>
                  <a:pt x="74" y="34"/>
                  <a:pt x="91" y="43"/>
                  <a:pt x="91" y="57"/>
                </a:cubicBezTo>
                <a:cubicBezTo>
                  <a:pt x="91" y="72"/>
                  <a:pt x="74" y="85"/>
                  <a:pt x="52" y="86"/>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8" name="Freeform 124"/>
          <p:cNvSpPr>
            <a:spLocks noEditPoints="1"/>
          </p:cNvSpPr>
          <p:nvPr>
            <p:custDataLst>
              <p:tags r:id="rId9"/>
            </p:custDataLst>
          </p:nvPr>
        </p:nvSpPr>
        <p:spPr bwMode="auto">
          <a:xfrm>
            <a:off x="8299216" y="4592119"/>
            <a:ext cx="139002" cy="123974"/>
          </a:xfrm>
          <a:custGeom>
            <a:avLst/>
            <a:gdLst>
              <a:gd name="T0" fmla="*/ 21 w 47"/>
              <a:gd name="T1" fmla="*/ 3 h 42"/>
              <a:gd name="T2" fmla="*/ 2 w 47"/>
              <a:gd name="T3" fmla="*/ 25 h 42"/>
              <a:gd name="T4" fmla="*/ 8 w 47"/>
              <a:gd name="T5" fmla="*/ 35 h 42"/>
              <a:gd name="T6" fmla="*/ 40 w 47"/>
              <a:gd name="T7" fmla="*/ 29 h 42"/>
              <a:gd name="T8" fmla="*/ 21 w 47"/>
              <a:gd name="T9" fmla="*/ 3 h 42"/>
              <a:gd name="T10" fmla="*/ 16 w 47"/>
              <a:gd name="T11" fmla="*/ 31 h 42"/>
              <a:gd name="T12" fmla="*/ 8 w 47"/>
              <a:gd name="T13" fmla="*/ 26 h 42"/>
              <a:gd name="T14" fmla="*/ 15 w 47"/>
              <a:gd name="T15" fmla="*/ 19 h 42"/>
              <a:gd name="T16" fmla="*/ 23 w 47"/>
              <a:gd name="T17" fmla="*/ 24 h 42"/>
              <a:gd name="T18" fmla="*/ 16 w 47"/>
              <a:gd name="T19" fmla="*/ 31 h 42"/>
              <a:gd name="T20" fmla="*/ 28 w 47"/>
              <a:gd name="T21" fmla="*/ 20 h 42"/>
              <a:gd name="T22" fmla="*/ 25 w 47"/>
              <a:gd name="T23" fmla="*/ 20 h 42"/>
              <a:gd name="T24" fmla="*/ 26 w 47"/>
              <a:gd name="T25" fmla="*/ 16 h 42"/>
              <a:gd name="T26" fmla="*/ 30 w 47"/>
              <a:gd name="T27" fmla="*/ 16 h 42"/>
              <a:gd name="T28" fmla="*/ 28 w 47"/>
              <a:gd name="T29"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21" y="3"/>
                </a:moveTo>
                <a:cubicBezTo>
                  <a:pt x="0" y="5"/>
                  <a:pt x="2" y="25"/>
                  <a:pt x="2" y="25"/>
                </a:cubicBezTo>
                <a:cubicBezTo>
                  <a:pt x="2" y="25"/>
                  <a:pt x="2" y="32"/>
                  <a:pt x="8" y="35"/>
                </a:cubicBezTo>
                <a:cubicBezTo>
                  <a:pt x="21" y="42"/>
                  <a:pt x="33" y="38"/>
                  <a:pt x="40" y="29"/>
                </a:cubicBezTo>
                <a:cubicBezTo>
                  <a:pt x="47" y="21"/>
                  <a:pt x="43" y="0"/>
                  <a:pt x="21" y="3"/>
                </a:cubicBezTo>
                <a:close/>
                <a:moveTo>
                  <a:pt x="16" y="31"/>
                </a:moveTo>
                <a:cubicBezTo>
                  <a:pt x="12" y="31"/>
                  <a:pt x="8" y="29"/>
                  <a:pt x="8" y="26"/>
                </a:cubicBezTo>
                <a:cubicBezTo>
                  <a:pt x="8" y="22"/>
                  <a:pt x="11" y="19"/>
                  <a:pt x="15" y="19"/>
                </a:cubicBezTo>
                <a:cubicBezTo>
                  <a:pt x="20" y="18"/>
                  <a:pt x="23" y="21"/>
                  <a:pt x="23" y="24"/>
                </a:cubicBezTo>
                <a:cubicBezTo>
                  <a:pt x="23" y="27"/>
                  <a:pt x="20" y="31"/>
                  <a:pt x="16" y="31"/>
                </a:cubicBezTo>
                <a:close/>
                <a:moveTo>
                  <a:pt x="28" y="20"/>
                </a:moveTo>
                <a:cubicBezTo>
                  <a:pt x="27" y="21"/>
                  <a:pt x="25" y="21"/>
                  <a:pt x="25" y="20"/>
                </a:cubicBezTo>
                <a:cubicBezTo>
                  <a:pt x="24" y="19"/>
                  <a:pt x="24" y="17"/>
                  <a:pt x="26" y="16"/>
                </a:cubicBezTo>
                <a:cubicBezTo>
                  <a:pt x="27" y="15"/>
                  <a:pt x="29" y="15"/>
                  <a:pt x="30" y="16"/>
                </a:cubicBezTo>
                <a:cubicBezTo>
                  <a:pt x="30" y="17"/>
                  <a:pt x="30" y="19"/>
                  <a:pt x="28" y="2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19" name="Freeform 125"/>
          <p:cNvSpPr/>
          <p:nvPr>
            <p:custDataLst>
              <p:tags r:id="rId10"/>
            </p:custDataLst>
          </p:nvPr>
        </p:nvSpPr>
        <p:spPr bwMode="auto">
          <a:xfrm>
            <a:off x="8483298" y="4479416"/>
            <a:ext cx="76388" cy="80144"/>
          </a:xfrm>
          <a:custGeom>
            <a:avLst/>
            <a:gdLst>
              <a:gd name="T0" fmla="*/ 20 w 26"/>
              <a:gd name="T1" fmla="*/ 27 h 27"/>
              <a:gd name="T2" fmla="*/ 23 w 26"/>
              <a:gd name="T3" fmla="*/ 24 h 27"/>
              <a:gd name="T4" fmla="*/ 23 w 26"/>
              <a:gd name="T5" fmla="*/ 24 h 27"/>
              <a:gd name="T6" fmla="*/ 4 w 26"/>
              <a:gd name="T7" fmla="*/ 4 h 27"/>
              <a:gd name="T8" fmla="*/ 0 w 26"/>
              <a:gd name="T9" fmla="*/ 8 h 27"/>
              <a:gd name="T10" fmla="*/ 4 w 26"/>
              <a:gd name="T11" fmla="*/ 11 h 27"/>
              <a:gd name="T12" fmla="*/ 16 w 26"/>
              <a:gd name="T13" fmla="*/ 23 h 27"/>
              <a:gd name="T14" fmla="*/ 20 w 2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7">
                <a:moveTo>
                  <a:pt x="20" y="27"/>
                </a:moveTo>
                <a:cubicBezTo>
                  <a:pt x="21" y="27"/>
                  <a:pt x="23" y="26"/>
                  <a:pt x="23" y="24"/>
                </a:cubicBezTo>
                <a:cubicBezTo>
                  <a:pt x="23" y="24"/>
                  <a:pt x="23" y="24"/>
                  <a:pt x="23" y="24"/>
                </a:cubicBezTo>
                <a:cubicBezTo>
                  <a:pt x="26" y="0"/>
                  <a:pt x="4" y="4"/>
                  <a:pt x="4" y="4"/>
                </a:cubicBezTo>
                <a:cubicBezTo>
                  <a:pt x="2" y="4"/>
                  <a:pt x="0" y="6"/>
                  <a:pt x="0" y="8"/>
                </a:cubicBezTo>
                <a:cubicBezTo>
                  <a:pt x="0" y="10"/>
                  <a:pt x="2" y="11"/>
                  <a:pt x="4" y="11"/>
                </a:cubicBezTo>
                <a:cubicBezTo>
                  <a:pt x="19" y="8"/>
                  <a:pt x="16" y="23"/>
                  <a:pt x="16" y="23"/>
                </a:cubicBezTo>
                <a:cubicBezTo>
                  <a:pt x="16" y="25"/>
                  <a:pt x="18" y="27"/>
                  <a:pt x="20" y="27"/>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0" name="Freeform 126"/>
          <p:cNvSpPr/>
          <p:nvPr>
            <p:custDataLst>
              <p:tags r:id="rId11"/>
            </p:custDataLst>
          </p:nvPr>
        </p:nvSpPr>
        <p:spPr bwMode="auto">
          <a:xfrm>
            <a:off x="8468271" y="4431830"/>
            <a:ext cx="160289" cy="149020"/>
          </a:xfrm>
          <a:custGeom>
            <a:avLst/>
            <a:gdLst>
              <a:gd name="T0" fmla="*/ 22 w 54"/>
              <a:gd name="T1" fmla="*/ 2 h 50"/>
              <a:gd name="T2" fmla="*/ 4 w 54"/>
              <a:gd name="T3" fmla="*/ 2 h 50"/>
              <a:gd name="T4" fmla="*/ 4 w 54"/>
              <a:gd name="T5" fmla="*/ 2 h 50"/>
              <a:gd name="T6" fmla="*/ 4 w 54"/>
              <a:gd name="T7" fmla="*/ 2 h 50"/>
              <a:gd name="T8" fmla="*/ 0 w 54"/>
              <a:gd name="T9" fmla="*/ 7 h 50"/>
              <a:gd name="T10" fmla="*/ 5 w 54"/>
              <a:gd name="T11" fmla="*/ 12 h 50"/>
              <a:gd name="T12" fmla="*/ 10 w 54"/>
              <a:gd name="T13" fmla="*/ 11 h 50"/>
              <a:gd name="T14" fmla="*/ 35 w 54"/>
              <a:gd name="T15" fmla="*/ 24 h 50"/>
              <a:gd name="T16" fmla="*/ 37 w 54"/>
              <a:gd name="T17" fmla="*/ 41 h 50"/>
              <a:gd name="T18" fmla="*/ 36 w 54"/>
              <a:gd name="T19" fmla="*/ 46 h 50"/>
              <a:gd name="T20" fmla="*/ 41 w 54"/>
              <a:gd name="T21" fmla="*/ 50 h 50"/>
              <a:gd name="T22" fmla="*/ 46 w 54"/>
              <a:gd name="T23" fmla="*/ 46 h 50"/>
              <a:gd name="T24" fmla="*/ 46 w 54"/>
              <a:gd name="T25" fmla="*/ 46 h 50"/>
              <a:gd name="T26" fmla="*/ 22 w 54"/>
              <a:gd name="T2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0">
                <a:moveTo>
                  <a:pt x="22" y="2"/>
                </a:moveTo>
                <a:cubicBezTo>
                  <a:pt x="14" y="0"/>
                  <a:pt x="7" y="1"/>
                  <a:pt x="4" y="2"/>
                </a:cubicBezTo>
                <a:cubicBezTo>
                  <a:pt x="4" y="2"/>
                  <a:pt x="4" y="2"/>
                  <a:pt x="4" y="2"/>
                </a:cubicBezTo>
                <a:cubicBezTo>
                  <a:pt x="4" y="2"/>
                  <a:pt x="4" y="2"/>
                  <a:pt x="4" y="2"/>
                </a:cubicBezTo>
                <a:cubicBezTo>
                  <a:pt x="2" y="3"/>
                  <a:pt x="0" y="5"/>
                  <a:pt x="0" y="7"/>
                </a:cubicBezTo>
                <a:cubicBezTo>
                  <a:pt x="0" y="10"/>
                  <a:pt x="2" y="12"/>
                  <a:pt x="5" y="12"/>
                </a:cubicBezTo>
                <a:cubicBezTo>
                  <a:pt x="5" y="12"/>
                  <a:pt x="8" y="12"/>
                  <a:pt x="10" y="11"/>
                </a:cubicBezTo>
                <a:cubicBezTo>
                  <a:pt x="12" y="10"/>
                  <a:pt x="27" y="11"/>
                  <a:pt x="35" y="24"/>
                </a:cubicBezTo>
                <a:cubicBezTo>
                  <a:pt x="39" y="33"/>
                  <a:pt x="37" y="40"/>
                  <a:pt x="37" y="41"/>
                </a:cubicBezTo>
                <a:cubicBezTo>
                  <a:pt x="37" y="41"/>
                  <a:pt x="36" y="43"/>
                  <a:pt x="36" y="46"/>
                </a:cubicBezTo>
                <a:cubicBezTo>
                  <a:pt x="36" y="49"/>
                  <a:pt x="38" y="50"/>
                  <a:pt x="41" y="50"/>
                </a:cubicBezTo>
                <a:cubicBezTo>
                  <a:pt x="43" y="50"/>
                  <a:pt x="45" y="50"/>
                  <a:pt x="46" y="46"/>
                </a:cubicBezTo>
                <a:cubicBezTo>
                  <a:pt x="46" y="46"/>
                  <a:pt x="46" y="46"/>
                  <a:pt x="46" y="46"/>
                </a:cubicBezTo>
                <a:cubicBezTo>
                  <a:pt x="54" y="18"/>
                  <a:pt x="36" y="5"/>
                  <a:pt x="22" y="2"/>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hasCustomPrompt="1"/>
            <p:custDataLst>
              <p:tags r:id="rId12"/>
            </p:custDataLst>
          </p:nvPr>
        </p:nvSpPr>
        <p:spPr>
          <a:xfrm>
            <a:off x="5322783" y="2029069"/>
            <a:ext cx="4084435" cy="1424356"/>
          </a:xfrm>
        </p:spPr>
        <p:txBody>
          <a:bodyPr anchor="b">
            <a:normAutofit/>
          </a:bodyPr>
          <a:lstStyle>
            <a:lvl1pPr algn="ctr">
              <a:defRPr sz="3200"/>
            </a:lvl1pPr>
          </a:lstStyle>
          <a:p>
            <a:r>
              <a:rPr lang="zh-CN" altLang="en-US" dirty="0"/>
              <a:t>单击此处编辑标题</a:t>
            </a:r>
            <a:endParaRPr lang="zh-CN" altLang="en-US" dirty="0"/>
          </a:p>
        </p:txBody>
      </p:sp>
      <p:sp>
        <p:nvSpPr>
          <p:cNvPr id="3" name="文本占位符 2"/>
          <p:cNvSpPr>
            <a:spLocks noGrp="1"/>
          </p:cNvSpPr>
          <p:nvPr>
            <p:ph type="body" idx="1"/>
            <p:custDataLst>
              <p:tags r:id="rId13"/>
            </p:custDataLst>
          </p:nvPr>
        </p:nvSpPr>
        <p:spPr>
          <a:xfrm>
            <a:off x="5322783" y="3497997"/>
            <a:ext cx="4084435" cy="907817"/>
          </a:xfrm>
        </p:spPr>
        <p:txBody>
          <a:bodyPr>
            <a:normAutofit/>
          </a:bodyPr>
          <a:lstStyle>
            <a:lvl1pPr marL="0" indent="0" algn="ctr">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chor="b" anchorCtr="0">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nchor="b" anchorCtr="0">
            <a:normAutofit/>
          </a:bodyPr>
          <a:lstStyle>
            <a:lvl1pPr>
              <a:defRPr sz="4000"/>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custDataLst>
              <p:tags r:id="rId3"/>
            </p:custDataLst>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custDataLst>
              <p:tags r:id="rId3"/>
            </p:custDataLst>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382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56350"/>
            <a:ext cx="27432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latin typeface="+mn-ea"/>
                <a:ea typeface="+mn-ea"/>
              </a:defRPr>
            </a:lvl1pPr>
          </a:lstStyle>
          <a:p>
            <a:fld id="{565CE74E-AB26-4998-AD42-012C4C1AD076}"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8.xml"/><Relationship Id="rId6" Type="http://schemas.openxmlformats.org/officeDocument/2006/relationships/tags" Target="../tags/tag81.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8.xml"/><Relationship Id="rId5" Type="http://schemas.openxmlformats.org/officeDocument/2006/relationships/tags" Target="../tags/tag84.xml"/><Relationship Id="rId4" Type="http://schemas.openxmlformats.org/officeDocument/2006/relationships/image" Target="../media/image4.png"/><Relationship Id="rId3" Type="http://schemas.openxmlformats.org/officeDocument/2006/relationships/tags" Target="../tags/tag83.xml"/><Relationship Id="rId2" Type="http://schemas.openxmlformats.org/officeDocument/2006/relationships/image" Target="../media/image3.png"/><Relationship Id="rId1" Type="http://schemas.openxmlformats.org/officeDocument/2006/relationships/tags" Target="../tags/tag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1137920" y="2884170"/>
            <a:ext cx="9646285" cy="1200150"/>
          </a:xfrm>
        </p:spPr>
        <p:txBody>
          <a:bodyPr>
            <a:normAutofit fontScale="90000"/>
          </a:bodyPr>
          <a:p>
            <a:r>
              <a:rPr lang="zh-CN" altLang="en-US"/>
              <a:t>House Buying Recommendation System</a:t>
            </a:r>
            <a:endParaRPr lang="zh-CN" altLang="en-US"/>
          </a:p>
        </p:txBody>
      </p:sp>
      <p:sp>
        <p:nvSpPr>
          <p:cNvPr id="4" name="文本占位符 1"/>
          <p:cNvSpPr>
            <a:spLocks noGrp="1"/>
          </p:cNvSpPr>
          <p:nvPr>
            <p:ph type="subTitle" idx="1"/>
            <p:custDataLst>
              <p:tags r:id="rId2"/>
            </p:custDataLst>
          </p:nvPr>
        </p:nvSpPr>
        <p:spPr>
          <a:xfrm>
            <a:off x="9078595" y="4939665"/>
            <a:ext cx="2516505" cy="424815"/>
          </a:xfrm>
        </p:spPr>
        <p:txBody>
          <a:bodyPr>
            <a:noAutofit/>
          </a:bodyPr>
          <a:p>
            <a:pPr algn="l"/>
            <a:r>
              <a:rPr lang="en-US" altLang="zh-CN" sz="2800">
                <a:ln/>
                <a:solidFill>
                  <a:schemeClr val="accent1"/>
                </a:solidFill>
                <a:effectLst>
                  <a:outerShdw blurRad="38100" dist="25400" dir="5400000" algn="ctr" rotWithShape="0">
                    <a:srgbClr val="6E747A">
                      <a:alpha val="43000"/>
                    </a:srgbClr>
                  </a:outerShdw>
                </a:effectLst>
              </a:rPr>
              <a:t>Gangyu Pan</a:t>
            </a:r>
            <a:endParaRPr lang="en-US" altLang="zh-CN" sz="2800">
              <a:ln/>
              <a:solidFill>
                <a:schemeClr val="accent1"/>
              </a:solidFill>
              <a:effectLst>
                <a:outerShdw blurRad="38100" dist="25400" dir="5400000" algn="ctr" rotWithShape="0">
                  <a:srgbClr val="6E747A">
                    <a:alpha val="43000"/>
                  </a:srgbClr>
                </a:outerShdw>
              </a:effectLst>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en-US" altLang="zh-CN" sz="3200" dirty="0">
                <a:ln/>
                <a:solidFill>
                  <a:schemeClr val="accent1"/>
                </a:solidFill>
                <a:effectLst>
                  <a:outerShdw blurRad="38100" dist="25400" dir="5400000" algn="ctr" rotWithShape="0">
                    <a:srgbClr val="6E747A">
                      <a:alpha val="43000"/>
                    </a:srgbClr>
                  </a:outerShdw>
                </a:effectLst>
              </a:rPr>
              <a:t>Project Description</a:t>
            </a:r>
            <a:endParaRPr lang="en-US" altLang="zh-CN" sz="3200" dirty="0">
              <a:ln/>
              <a:solidFill>
                <a:schemeClr val="accent1"/>
              </a:solidFill>
              <a:effectLst>
                <a:outerShdw blurRad="38100" dist="25400" dir="5400000" algn="ctr" rotWithShape="0">
                  <a:srgbClr val="6E747A">
                    <a:alpha val="43000"/>
                  </a:srgbClr>
                </a:outerShdw>
              </a:effectLst>
            </a:endParaRPr>
          </a:p>
        </p:txBody>
      </p:sp>
      <p:sp>
        <p:nvSpPr>
          <p:cNvPr id="2" name="文本占位符 1"/>
          <p:cNvSpPr>
            <a:spLocks noGrp="1"/>
          </p:cNvSpPr>
          <p:nvPr>
            <p:ph type="body" sz="half" idx="2"/>
            <p:custDataLst>
              <p:tags r:id="rId2"/>
            </p:custDataLst>
          </p:nvPr>
        </p:nvSpPr>
        <p:spPr>
          <a:xfrm>
            <a:off x="817880" y="1623695"/>
            <a:ext cx="5669915" cy="4622165"/>
          </a:xfrm>
        </p:spPr>
        <p:txBody>
          <a:bodyPr>
            <a:normAutofit lnSpcReduction="10000"/>
          </a:bodyPr>
          <a:lstStyle/>
          <a:p>
            <a:r>
              <a:rPr lang="en-US" altLang="zh-CN" sz="3200">
                <a:ln/>
                <a:solidFill>
                  <a:schemeClr val="accent1"/>
                </a:solidFill>
                <a:effectLst>
                  <a:outerShdw blurRad="38100" dist="25400" dir="5400000" algn="ctr" rotWithShape="0">
                    <a:srgbClr val="6E747A">
                      <a:alpha val="43000"/>
                    </a:srgbClr>
                  </a:outerShdw>
                </a:effectLst>
              </a:rPr>
              <a:t>Datasets: </a:t>
            </a:r>
            <a:endParaRPr lang="en-US" altLang="zh-CN" sz="3200">
              <a:ln/>
              <a:solidFill>
                <a:schemeClr val="accent1"/>
              </a:solidFill>
              <a:effectLst>
                <a:outerShdw blurRad="38100" dist="25400" dir="5400000" algn="ctr" rotWithShape="0">
                  <a:srgbClr val="6E747A">
                    <a:alpha val="43000"/>
                  </a:srgbClr>
                </a:outerShdw>
              </a:effectLst>
            </a:endParaRPr>
          </a:p>
          <a:p>
            <a:r>
              <a:rPr lang="en-US" altLang="zh-CN" sz="3200">
                <a:ln/>
                <a:solidFill>
                  <a:schemeClr val="accent1"/>
                </a:solidFill>
                <a:effectLst>
                  <a:outerShdw blurRad="38100" dist="25400" dir="5400000" algn="ctr" rotWithShape="0">
                    <a:srgbClr val="6E747A">
                      <a:alpha val="43000"/>
                    </a:srgbClr>
                  </a:outerShdw>
                </a:effectLst>
              </a:rPr>
              <a:t>	Realtor API(Basic Info)</a:t>
            </a:r>
            <a:endParaRPr lang="en-US" altLang="zh-CN" sz="3200">
              <a:ln/>
              <a:solidFill>
                <a:schemeClr val="accent1"/>
              </a:solidFill>
              <a:effectLst>
                <a:outerShdw blurRad="38100" dist="25400" dir="5400000" algn="ctr" rotWithShape="0">
                  <a:srgbClr val="6E747A">
                    <a:alpha val="43000"/>
                  </a:srgbClr>
                </a:outerShdw>
              </a:effectLst>
            </a:endParaRPr>
          </a:p>
          <a:p>
            <a:r>
              <a:rPr lang="en-US" altLang="zh-CN" sz="3200">
                <a:ln/>
                <a:solidFill>
                  <a:schemeClr val="accent1"/>
                </a:solidFill>
                <a:effectLst>
                  <a:outerShdw blurRad="38100" dist="25400" dir="5400000" algn="ctr" rotWithShape="0">
                    <a:srgbClr val="6E747A">
                      <a:alpha val="43000"/>
                    </a:srgbClr>
                  </a:outerShdw>
                </a:effectLst>
              </a:rPr>
              <a:t>	Crimeometer API</a:t>
            </a:r>
            <a:endParaRPr lang="en-US" altLang="zh-CN" sz="3200">
              <a:ln/>
              <a:solidFill>
                <a:schemeClr val="accent1"/>
              </a:solidFill>
              <a:effectLst>
                <a:outerShdw blurRad="38100" dist="25400" dir="5400000" algn="ctr" rotWithShape="0">
                  <a:srgbClr val="6E747A">
                    <a:alpha val="43000"/>
                  </a:srgbClr>
                </a:outerShdw>
              </a:effectLst>
            </a:endParaRPr>
          </a:p>
          <a:p>
            <a:r>
              <a:rPr lang="en-US" altLang="zh-CN" sz="3200">
                <a:ln/>
                <a:solidFill>
                  <a:schemeClr val="accent1"/>
                </a:solidFill>
                <a:effectLst>
                  <a:outerShdw blurRad="38100" dist="25400" dir="5400000" algn="ctr" rotWithShape="0">
                    <a:srgbClr val="6E747A">
                      <a:alpha val="43000"/>
                    </a:srgbClr>
                  </a:outerShdw>
                </a:effectLst>
              </a:rPr>
              <a:t>	School district Room,etc.</a:t>
            </a:r>
            <a:endParaRPr lang="en-US" altLang="zh-CN" sz="3200">
              <a:ln/>
              <a:solidFill>
                <a:schemeClr val="accent1"/>
              </a:solidFill>
              <a:effectLst>
                <a:outerShdw blurRad="38100" dist="25400" dir="5400000" algn="ctr" rotWithShape="0">
                  <a:srgbClr val="6E747A">
                    <a:alpha val="43000"/>
                  </a:srgbClr>
                </a:outerShdw>
              </a:effectLst>
            </a:endParaRPr>
          </a:p>
          <a:p>
            <a:r>
              <a:rPr lang="en-US" altLang="zh-CN" sz="3200">
                <a:ln/>
                <a:solidFill>
                  <a:schemeClr val="accent1"/>
                </a:solidFill>
                <a:effectLst>
                  <a:outerShdw blurRad="38100" dist="25400" dir="5400000" algn="ctr" rotWithShape="0">
                    <a:srgbClr val="6E747A">
                      <a:alpha val="43000"/>
                    </a:srgbClr>
                  </a:outerShdw>
                </a:effectLst>
              </a:rPr>
              <a:t>Upload to Firebase</a:t>
            </a:r>
            <a:endParaRPr lang="en-US" altLang="zh-CN" sz="3200">
              <a:ln/>
              <a:solidFill>
                <a:schemeClr val="accent1"/>
              </a:solidFill>
              <a:effectLst>
                <a:outerShdw blurRad="38100" dist="25400" dir="5400000" algn="ctr" rotWithShape="0">
                  <a:srgbClr val="6E747A">
                    <a:alpha val="43000"/>
                  </a:srgbClr>
                </a:outerShdw>
              </a:effectLst>
            </a:endParaRPr>
          </a:p>
          <a:p>
            <a:r>
              <a:rPr lang="en-US" altLang="zh-CN" sz="3200">
                <a:ln/>
                <a:solidFill>
                  <a:schemeClr val="accent1"/>
                </a:solidFill>
                <a:effectLst>
                  <a:outerShdw blurRad="38100" dist="25400" dir="5400000" algn="ctr" rotWithShape="0">
                    <a:srgbClr val="6E747A">
                      <a:alpha val="43000"/>
                    </a:srgbClr>
                  </a:outerShdw>
                </a:effectLst>
              </a:rPr>
              <a:t>Spark process data</a:t>
            </a:r>
            <a:endParaRPr lang="en-US" altLang="zh-CN" sz="3200">
              <a:ln/>
              <a:solidFill>
                <a:schemeClr val="accent1"/>
              </a:solidFill>
              <a:effectLst>
                <a:outerShdw blurRad="38100" dist="25400" dir="5400000" algn="ctr" rotWithShape="0">
                  <a:srgbClr val="6E747A">
                    <a:alpha val="43000"/>
                  </a:srgbClr>
                </a:outerShdw>
              </a:effectLst>
            </a:endParaRPr>
          </a:p>
          <a:p>
            <a:endParaRPr lang="en-US" altLang="zh-CN" sz="3200">
              <a:ln/>
              <a:solidFill>
                <a:schemeClr val="accent1"/>
              </a:solidFill>
              <a:effectLst>
                <a:outerShdw blurRad="38100" dist="25400" dir="5400000" algn="ctr" rotWithShape="0">
                  <a:srgbClr val="6E747A">
                    <a:alpha val="43000"/>
                  </a:srgbClr>
                </a:outerShdw>
              </a:effectLst>
            </a:endParaRPr>
          </a:p>
          <a:p>
            <a:endParaRPr lang="en-US" altLang="zh-CN" sz="3200">
              <a:ln/>
              <a:solidFill>
                <a:schemeClr val="accent1"/>
              </a:solidFill>
              <a:effectLst>
                <a:outerShdw blurRad="38100" dist="25400" dir="5400000" algn="ctr" rotWithShape="0">
                  <a:srgbClr val="6E747A">
                    <a:alpha val="43000"/>
                  </a:srgbClr>
                </a:outerShdw>
              </a:effectLst>
            </a:endParaRPr>
          </a:p>
          <a:p>
            <a:endParaRPr lang="en-US" altLang="zh-CN" sz="3200"/>
          </a:p>
        </p:txBody>
      </p:sp>
      <p:pic>
        <p:nvPicPr>
          <p:cNvPr id="6" name="图片占位符 5" descr="images"/>
          <p:cNvPicPr>
            <a:picLocks noChangeAspect="1"/>
          </p:cNvPicPr>
          <p:nvPr>
            <p:ph type="pic" idx="1"/>
            <p:custDataLst>
              <p:tags r:id="rId3"/>
            </p:custDataLst>
          </p:nvPr>
        </p:nvPicPr>
        <p:blipFill>
          <a:blip r:embed="rId4"/>
          <a:stretch>
            <a:fillRect/>
          </a:stretch>
        </p:blipFill>
        <p:spPr>
          <a:xfrm>
            <a:off x="6508115" y="841375"/>
            <a:ext cx="4742815" cy="2784475"/>
          </a:xfrm>
          <a:prstGeom prst="rect">
            <a:avLst/>
          </a:prstGeom>
        </p:spPr>
      </p:pic>
      <p:pic>
        <p:nvPicPr>
          <p:cNvPr id="8" name="图片 1"/>
          <p:cNvPicPr>
            <a:picLocks noChangeAspect="1"/>
          </p:cNvPicPr>
          <p:nvPr/>
        </p:nvPicPr>
        <p:blipFill>
          <a:blip r:embed="rId5"/>
          <a:stretch>
            <a:fillRect/>
          </a:stretch>
        </p:blipFill>
        <p:spPr>
          <a:xfrm>
            <a:off x="6508115" y="3850958"/>
            <a:ext cx="5355590" cy="2893695"/>
          </a:xfrm>
          <a:prstGeom prst="rect">
            <a:avLst/>
          </a:prstGeom>
          <a:noFill/>
          <a:ln>
            <a:noFill/>
          </a:ln>
        </p:spPr>
      </p:pic>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796290" y="547370"/>
            <a:ext cx="6433185" cy="834390"/>
          </a:xfrm>
        </p:spPr>
        <p:txBody>
          <a:bodyPr>
            <a:normAutofit/>
          </a:bodyPr>
          <a:lstStyle/>
          <a:p>
            <a:r>
              <a:rPr lang="en-US" altLang="zh-CN" sz="3200">
                <a:ln/>
                <a:solidFill>
                  <a:schemeClr val="accent1"/>
                </a:solidFill>
                <a:effectLst>
                  <a:outerShdw blurRad="38100" dist="25400" dir="5400000" algn="ctr" rotWithShape="0">
                    <a:srgbClr val="6E747A">
                      <a:alpha val="43000"/>
                    </a:srgbClr>
                  </a:outerShdw>
                </a:effectLst>
                <a:sym typeface="+mn-ea"/>
              </a:rPr>
              <a:t>Show data and search</a:t>
            </a:r>
            <a:endParaRPr lang="en-US" altLang="zh-CN" sz="3200" dirty="0">
              <a:ln/>
              <a:solidFill>
                <a:schemeClr val="accent1"/>
              </a:solidFill>
              <a:effectLst>
                <a:outerShdw blurRad="38100" dist="25400" dir="5400000" algn="ctr" rotWithShape="0">
                  <a:srgbClr val="6E747A">
                    <a:alpha val="43000"/>
                  </a:srgbClr>
                </a:outerShdw>
              </a:effectLst>
              <a:sym typeface="+mn-ea"/>
            </a:endParaRPr>
          </a:p>
        </p:txBody>
      </p:sp>
      <p:sp>
        <p:nvSpPr>
          <p:cNvPr id="6" name="矩形 5"/>
          <p:cNvSpPr/>
          <p:nvPr/>
        </p:nvSpPr>
        <p:spPr>
          <a:xfrm>
            <a:off x="1733550" y="1548130"/>
            <a:ext cx="7994650" cy="4502150"/>
          </a:xfrm>
          <a:prstGeom prst="rect">
            <a:avLst/>
          </a:prstGeom>
          <a:blipFill rotWithShape="1">
            <a:blip r:embed="rId2"/>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a:p>
        </p:txBody>
      </p:sp>
      <p:sp>
        <p:nvSpPr>
          <p:cNvPr id="7" name="圆角矩形 6"/>
          <p:cNvSpPr/>
          <p:nvPr/>
        </p:nvSpPr>
        <p:spPr>
          <a:xfrm>
            <a:off x="4183380" y="3239770"/>
            <a:ext cx="2480310" cy="4794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8" name="矩形 7"/>
          <p:cNvSpPr/>
          <p:nvPr/>
        </p:nvSpPr>
        <p:spPr>
          <a:xfrm>
            <a:off x="6900545" y="3323590"/>
            <a:ext cx="948690" cy="31305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2488248" y="1936750"/>
            <a:ext cx="6562725" cy="521970"/>
          </a:xfrm>
          <a:prstGeom prst="rect">
            <a:avLst/>
          </a:prstGeom>
          <a:noFill/>
          <a:ln>
            <a:noFill/>
          </a:ln>
        </p:spPr>
        <p:txBody>
          <a:bodyPr wrap="none" rtlCol="0" anchor="t">
            <a:spAutoFit/>
            <a:scene3d>
              <a:camera prst="orthographicFront"/>
              <a:lightRig rig="threePt" dir="t"/>
            </a:scene3d>
          </a:bodyPr>
          <a:p>
            <a:pPr algn="ctr"/>
            <a:r>
              <a:rPr lang="zh-CN" altLang="en-US" sz="2800">
                <a:ln w="12700">
                  <a:solidFill>
                    <a:srgbClr val="002060"/>
                  </a:solidFill>
                  <a:prstDash val="solid"/>
                </a:ln>
                <a:gradFill>
                  <a:gsLst>
                    <a:gs pos="0">
                      <a:srgbClr val="7B32B2"/>
                    </a:gs>
                    <a:gs pos="100000">
                      <a:srgbClr val="401A5D"/>
                    </a:gs>
                  </a:gsLst>
                  <a:lin scaled="0"/>
                </a:gradFill>
                <a:effectLst/>
                <a:sym typeface="+mn-ea"/>
              </a:rPr>
              <a:t>House Buying Recommendation System</a:t>
            </a:r>
            <a:endParaRPr lang="zh-CN" altLang="en-US" sz="2800" b="1">
              <a:ln w="12700">
                <a:solidFill>
                  <a:srgbClr val="002060"/>
                </a:solidFill>
                <a:prstDash val="solid"/>
              </a:ln>
              <a:gradFill>
                <a:gsLst>
                  <a:gs pos="0">
                    <a:srgbClr val="7B32B2"/>
                  </a:gs>
                  <a:gs pos="100000">
                    <a:srgbClr val="401A5D"/>
                  </a:gs>
                </a:gsLst>
                <a:lin scaled="0"/>
              </a:gradFill>
              <a:effectLst/>
              <a:sym typeface="+mn-ea"/>
            </a:endParaRPr>
          </a:p>
        </p:txBody>
      </p:sp>
      <p:sp>
        <p:nvSpPr>
          <p:cNvPr id="11" name="矩形 10"/>
          <p:cNvSpPr/>
          <p:nvPr/>
        </p:nvSpPr>
        <p:spPr>
          <a:xfrm>
            <a:off x="6831965" y="3280410"/>
            <a:ext cx="1068705" cy="368300"/>
          </a:xfrm>
          <a:prstGeom prst="rect">
            <a:avLst/>
          </a:prstGeom>
          <a:noFill/>
          <a:ln>
            <a:noFill/>
          </a:ln>
        </p:spPr>
        <p:txBody>
          <a:bodyPr wrap="square" rtlCol="0" anchor="t">
            <a:spAutoFit/>
          </a:bodyPr>
          <a:p>
            <a:pPr algn="ctr"/>
            <a:r>
              <a:rPr lang="en-US" altLang="zh-CN" b="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charset="0"/>
                <a:cs typeface="Arial Black" panose="020B0A04020102020204" charset="0"/>
              </a:rPr>
              <a:t>Search</a:t>
            </a:r>
            <a:endParaRPr lang="en-US" altLang="zh-CN" b="1">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charset="0"/>
              <a:cs typeface="Arial Black" panose="020B0A04020102020204" charset="0"/>
            </a:endParaRPr>
          </a:p>
        </p:txBody>
      </p:sp>
      <p:graphicFrame>
        <p:nvGraphicFramePr>
          <p:cNvPr id="12" name="表格 11"/>
          <p:cNvGraphicFramePr/>
          <p:nvPr>
            <p:custDataLst>
              <p:tags r:id="rId3"/>
            </p:custDataLst>
          </p:nvPr>
        </p:nvGraphicFramePr>
        <p:xfrm>
          <a:off x="2021205" y="4290060"/>
          <a:ext cx="7459980" cy="1143000"/>
        </p:xfrm>
        <a:graphic>
          <a:graphicData uri="http://schemas.openxmlformats.org/drawingml/2006/table">
            <a:tbl>
              <a:tblPr firstRow="1" bandRow="1">
                <a:tableStyleId>{5C22544A-7EE6-4342-B048-85BDC9FD1C3A}</a:tableStyleId>
              </a:tblPr>
              <a:tblGrid>
                <a:gridCol w="1243330"/>
                <a:gridCol w="1243330"/>
                <a:gridCol w="1243330"/>
                <a:gridCol w="1086485"/>
                <a:gridCol w="1733550"/>
                <a:gridCol w="909955"/>
              </a:tblGrid>
              <a:tr h="381000">
                <a:tc>
                  <a:txBody>
                    <a:bodyPr/>
                    <a:p>
                      <a:pPr>
                        <a:buNone/>
                      </a:pPr>
                      <a:r>
                        <a:rPr lang="en-US" altLang="zh-CN"/>
                        <a:t>House ID</a:t>
                      </a:r>
                      <a:endParaRPr lang="en-US" altLang="zh-CN"/>
                    </a:p>
                  </a:txBody>
                  <a:tcPr>
                    <a:solidFill>
                      <a:schemeClr val="bg2">
                        <a:lumMod val="25000"/>
                      </a:schemeClr>
                    </a:solidFill>
                  </a:tcPr>
                </a:tc>
                <a:tc>
                  <a:txBody>
                    <a:bodyPr/>
                    <a:p>
                      <a:pPr>
                        <a:buNone/>
                      </a:pPr>
                      <a:r>
                        <a:rPr lang="en-US" altLang="zh-CN"/>
                        <a:t>Location</a:t>
                      </a:r>
                      <a:endParaRPr lang="en-US" altLang="zh-CN"/>
                    </a:p>
                  </a:txBody>
                  <a:tcPr>
                    <a:solidFill>
                      <a:schemeClr val="bg2">
                        <a:lumMod val="25000"/>
                      </a:schemeClr>
                    </a:solidFill>
                  </a:tcPr>
                </a:tc>
                <a:tc>
                  <a:txBody>
                    <a:bodyPr/>
                    <a:p>
                      <a:pPr>
                        <a:buNone/>
                      </a:pPr>
                      <a:r>
                        <a:rPr lang="en-US" altLang="zh-CN"/>
                        <a:t>Zipcode</a:t>
                      </a:r>
                      <a:endParaRPr lang="en-US" altLang="zh-CN"/>
                    </a:p>
                  </a:txBody>
                  <a:tcPr>
                    <a:solidFill>
                      <a:schemeClr val="bg2">
                        <a:lumMod val="25000"/>
                      </a:schemeClr>
                    </a:solidFill>
                  </a:tcPr>
                </a:tc>
                <a:tc>
                  <a:txBody>
                    <a:bodyPr/>
                    <a:p>
                      <a:pPr>
                        <a:buNone/>
                      </a:pPr>
                      <a:r>
                        <a:rPr lang="en-US" altLang="zh-CN"/>
                        <a:t>Price</a:t>
                      </a:r>
                      <a:endParaRPr lang="en-US" altLang="zh-CN"/>
                    </a:p>
                  </a:txBody>
                  <a:tcPr>
                    <a:solidFill>
                      <a:schemeClr val="bg2">
                        <a:lumMod val="25000"/>
                      </a:schemeClr>
                    </a:solidFill>
                  </a:tcPr>
                </a:tc>
                <a:tc>
                  <a:txBody>
                    <a:bodyPr/>
                    <a:p>
                      <a:pPr>
                        <a:buNone/>
                      </a:pPr>
                      <a:r>
                        <a:rPr lang="en-US" altLang="zh-CN"/>
                        <a:t>Crime Score</a:t>
                      </a:r>
                      <a:endParaRPr lang="en-US" altLang="zh-CN"/>
                    </a:p>
                  </a:txBody>
                  <a:tcPr>
                    <a:solidFill>
                      <a:schemeClr val="bg2">
                        <a:lumMod val="25000"/>
                      </a:schemeClr>
                    </a:solidFill>
                  </a:tcPr>
                </a:tc>
                <a:tc>
                  <a:txBody>
                    <a:bodyPr/>
                    <a:p>
                      <a:pPr>
                        <a:buNone/>
                      </a:pPr>
                      <a:r>
                        <a:rPr lang="en-US" altLang="zh-CN"/>
                        <a:t>SDR</a:t>
                      </a:r>
                      <a:endParaRPr lang="en-US" altLang="zh-CN"/>
                    </a:p>
                  </a:txBody>
                  <a:tcPr>
                    <a:solidFill>
                      <a:schemeClr val="bg2">
                        <a:lumMod val="25000"/>
                      </a:schemeClr>
                    </a:solidFill>
                  </a:tcPr>
                </a:tc>
              </a:tr>
              <a:tr h="381000">
                <a:tc>
                  <a:txBody>
                    <a:bodyPr/>
                    <a:p>
                      <a:pPr>
                        <a:buNone/>
                      </a:pPr>
                      <a:r>
                        <a:rPr lang="en-US" altLang="zh-CN"/>
                        <a:t>  …</a:t>
                      </a:r>
                      <a:endParaRPr lang="en-US" altLang="zh-CN"/>
                    </a:p>
                  </a:txBody>
                  <a:tcPr>
                    <a:solidFill>
                      <a:schemeClr val="tx2">
                        <a:lumMod val="60000"/>
                        <a:lumOff val="40000"/>
                      </a:schemeClr>
                    </a:solidFill>
                  </a:tcPr>
                </a:tc>
                <a:tc>
                  <a:txBody>
                    <a:bodyPr/>
                    <a:p>
                      <a:pPr>
                        <a:buNone/>
                      </a:pPr>
                      <a:r>
                        <a:rPr lang="en-US" altLang="zh-CN" sz="1800">
                          <a:sym typeface="+mn-ea"/>
                        </a:rPr>
                        <a:t>…</a:t>
                      </a:r>
                      <a:endParaRPr lang="zh-CN" altLang="en-US"/>
                    </a:p>
                  </a:txBody>
                  <a:tcPr>
                    <a:solidFill>
                      <a:schemeClr val="tx2">
                        <a:lumMod val="60000"/>
                        <a:lumOff val="40000"/>
                      </a:schemeClr>
                    </a:solidFill>
                  </a:tcPr>
                </a:tc>
                <a:tc>
                  <a:txBody>
                    <a:bodyPr/>
                    <a:p>
                      <a:pPr>
                        <a:buNone/>
                      </a:pPr>
                      <a:r>
                        <a:rPr lang="en-US" altLang="zh-CN" sz="1800">
                          <a:sym typeface="+mn-ea"/>
                        </a:rPr>
                        <a:t>…</a:t>
                      </a:r>
                      <a:endParaRPr lang="zh-CN" altLang="en-US"/>
                    </a:p>
                  </a:txBody>
                  <a:tcPr>
                    <a:solidFill>
                      <a:schemeClr val="tx2">
                        <a:lumMod val="60000"/>
                        <a:lumOff val="40000"/>
                      </a:schemeClr>
                    </a:solidFill>
                  </a:tcPr>
                </a:tc>
                <a:tc>
                  <a:txBody>
                    <a:bodyPr/>
                    <a:p>
                      <a:pPr>
                        <a:buNone/>
                      </a:pPr>
                      <a:r>
                        <a:rPr lang="en-US" altLang="zh-CN" sz="1800">
                          <a:sym typeface="+mn-ea"/>
                        </a:rPr>
                        <a:t>…</a:t>
                      </a:r>
                      <a:endParaRPr lang="zh-CN" altLang="en-US"/>
                    </a:p>
                  </a:txBody>
                  <a:tcPr>
                    <a:solidFill>
                      <a:schemeClr val="tx2">
                        <a:lumMod val="60000"/>
                        <a:lumOff val="40000"/>
                      </a:schemeClr>
                    </a:solidFill>
                  </a:tcPr>
                </a:tc>
                <a:tc>
                  <a:txBody>
                    <a:bodyPr/>
                    <a:p>
                      <a:pPr>
                        <a:buNone/>
                      </a:pPr>
                      <a:r>
                        <a:rPr lang="en-US" altLang="zh-CN" sz="1800">
                          <a:sym typeface="+mn-ea"/>
                        </a:rPr>
                        <a:t>…</a:t>
                      </a:r>
                      <a:endParaRPr lang="zh-CN" altLang="en-US"/>
                    </a:p>
                  </a:txBody>
                  <a:tcPr>
                    <a:solidFill>
                      <a:schemeClr val="tx2">
                        <a:lumMod val="60000"/>
                        <a:lumOff val="40000"/>
                      </a:schemeClr>
                    </a:solidFill>
                  </a:tcPr>
                </a:tc>
                <a:tc>
                  <a:txBody>
                    <a:bodyPr/>
                    <a:p>
                      <a:pPr>
                        <a:buNone/>
                      </a:pPr>
                      <a:r>
                        <a:rPr lang="en-US" altLang="zh-CN" sz="1800">
                          <a:sym typeface="+mn-ea"/>
                        </a:rPr>
                        <a:t>…</a:t>
                      </a:r>
                      <a:endParaRPr lang="zh-CN" altLang="en-US"/>
                    </a:p>
                  </a:txBody>
                  <a:tcPr>
                    <a:solidFill>
                      <a:schemeClr val="tx2">
                        <a:lumMod val="60000"/>
                        <a:lumOff val="40000"/>
                      </a:schemeClr>
                    </a:solidFill>
                  </a:tcPr>
                </a:tc>
              </a:tr>
              <a:tr h="381000">
                <a:tc>
                  <a:txBody>
                    <a:bodyPr/>
                    <a:p>
                      <a:pPr>
                        <a:buNone/>
                      </a:pPr>
                      <a:endParaRPr lang="zh-CN" altLang="en-US"/>
                    </a:p>
                  </a:txBody>
                  <a:tcPr>
                    <a:solidFill>
                      <a:schemeClr val="bg2">
                        <a:lumMod val="90000"/>
                      </a:schemeClr>
                    </a:solidFill>
                  </a:tcPr>
                </a:tc>
                <a:tc>
                  <a:txBody>
                    <a:bodyPr/>
                    <a:p>
                      <a:pPr>
                        <a:buNone/>
                      </a:pPr>
                      <a:endParaRPr lang="zh-CN" altLang="en-US"/>
                    </a:p>
                  </a:txBody>
                  <a:tcPr>
                    <a:solidFill>
                      <a:schemeClr val="bg2">
                        <a:lumMod val="90000"/>
                      </a:schemeClr>
                    </a:solidFill>
                  </a:tcPr>
                </a:tc>
                <a:tc>
                  <a:txBody>
                    <a:bodyPr/>
                    <a:p>
                      <a:pPr>
                        <a:buNone/>
                      </a:pPr>
                      <a:endParaRPr lang="zh-CN" altLang="en-US"/>
                    </a:p>
                  </a:txBody>
                  <a:tcPr>
                    <a:solidFill>
                      <a:schemeClr val="bg2">
                        <a:lumMod val="90000"/>
                      </a:schemeClr>
                    </a:solidFill>
                  </a:tcPr>
                </a:tc>
                <a:tc>
                  <a:txBody>
                    <a:bodyPr/>
                    <a:p>
                      <a:pPr>
                        <a:buNone/>
                      </a:pPr>
                      <a:endParaRPr lang="zh-CN" altLang="en-US"/>
                    </a:p>
                  </a:txBody>
                  <a:tcPr>
                    <a:solidFill>
                      <a:schemeClr val="bg2">
                        <a:lumMod val="90000"/>
                      </a:schemeClr>
                    </a:solidFill>
                  </a:tcPr>
                </a:tc>
                <a:tc>
                  <a:txBody>
                    <a:bodyPr/>
                    <a:p>
                      <a:pPr>
                        <a:buNone/>
                      </a:pPr>
                      <a:endParaRPr lang="zh-CN" altLang="en-US"/>
                    </a:p>
                  </a:txBody>
                  <a:tcPr>
                    <a:solidFill>
                      <a:schemeClr val="bg2">
                        <a:lumMod val="90000"/>
                      </a:schemeClr>
                    </a:solidFill>
                  </a:tcPr>
                </a:tc>
                <a:tc>
                  <a:txBody>
                    <a:bodyPr/>
                    <a:p>
                      <a:pPr>
                        <a:buNone/>
                      </a:pPr>
                      <a:endParaRPr lang="zh-CN" altLang="en-US"/>
                    </a:p>
                  </a:txBody>
                  <a:tcPr>
                    <a:solidFill>
                      <a:schemeClr val="bg2">
                        <a:lumMod val="90000"/>
                      </a:schemeClr>
                    </a:solidFill>
                  </a:tcPr>
                </a:tc>
              </a:tr>
            </a:tbl>
          </a:graphicData>
        </a:graphic>
      </p:graphicFrame>
      <p:pic>
        <p:nvPicPr>
          <p:cNvPr id="13" name="图片 12" descr="drop-down-box-hi"/>
          <p:cNvPicPr>
            <a:picLocks noChangeAspect="1"/>
          </p:cNvPicPr>
          <p:nvPr/>
        </p:nvPicPr>
        <p:blipFill>
          <a:blip r:embed="rId4"/>
          <a:stretch>
            <a:fillRect/>
          </a:stretch>
        </p:blipFill>
        <p:spPr>
          <a:xfrm>
            <a:off x="3040380" y="3280410"/>
            <a:ext cx="1048385" cy="365125"/>
          </a:xfrm>
          <a:prstGeom prst="rect">
            <a:avLst/>
          </a:prstGeom>
        </p:spPr>
      </p:pic>
      <p:sp>
        <p:nvSpPr>
          <p:cNvPr id="14" name="文本框 13"/>
          <p:cNvSpPr txBox="1"/>
          <p:nvPr/>
        </p:nvSpPr>
        <p:spPr>
          <a:xfrm>
            <a:off x="2965450" y="3271520"/>
            <a:ext cx="1052830" cy="368300"/>
          </a:xfrm>
          <a:prstGeom prst="rect">
            <a:avLst/>
          </a:prstGeom>
          <a:noFill/>
        </p:spPr>
        <p:txBody>
          <a:bodyPr wrap="square" rtlCol="0">
            <a:spAutoFit/>
          </a:bodyPr>
          <a:p>
            <a:r>
              <a:rPr lang="en-US" altLang="zh-CN"/>
              <a:t>Choose</a:t>
            </a:r>
            <a:endParaRPr lang="en-US" altLang="zh-CN"/>
          </a:p>
        </p:txBody>
      </p:sp>
    </p:spTree>
    <p:custDataLst>
      <p:tags r:id="rId5"/>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TAG_VERSION" val="1.0"/>
  <p:tag name="KSO_WM_BEAUTIFY_FLAG" val="#wm#"/>
  <p:tag name="KSO_WM_UNIT_TYPE" val="i"/>
  <p:tag name="KSO_WM_UNIT_ID" val="_11*i*2"/>
  <p:tag name="KSO_WM_UNIT_INDEX" val="2"/>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66"/>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TAG_VERSION" val="1.0"/>
  <p:tag name="KSO_WM_BEAUTIFY_FLAG" val="#wm#"/>
  <p:tag name="KSO_WM_COMBINE_RELATE_SLIDE_ID" val="background20180946_1"/>
  <p:tag name="KSO_WM_TEMPLATE_CATEGORY" val="custom"/>
  <p:tag name="KSO_WM_TEMPLATE_INDEX" val="20184566"/>
  <p:tag name="KSO_WM_TEMPLATE_SUBCATEGORY" val="0"/>
  <p:tag name="KSO_WM_TEMPLATE_THUMBS_INDEX" val="1、9、12、17、19、22"/>
  <p:tag name="KSO_WM_TEMPLATE_TOPIC_ID" val="2869567"/>
  <p:tag name="KSO_WM_TEMPLATE_OUTLINE_ID" val="15"/>
  <p:tag name="KSO_WM_TEMPLATE_SCENE_ID" val="1"/>
  <p:tag name="KSO_WM_TEMPLATE_JOB_ID" val="2"/>
  <p:tag name="KSO_WM_TEMPLATE_TOPIC_DEFAULT" val="1"/>
</p:tagLst>
</file>

<file path=ppt/tags/tag75.xml><?xml version="1.0" encoding="utf-8"?>
<p:tagLst xmlns:p="http://schemas.openxmlformats.org/presentationml/2006/main">
  <p:tag name="KSO_WM_TEMPLATE_CATEGORY" val="custom"/>
  <p:tag name="KSO_WM_TEMPLATE_INDEX" val="20184566"/>
  <p:tag name="KSO_WM_TAG_VERSION" val="1.0"/>
  <p:tag name="KSO_WM_BEAUTIFY_FLAG" val="#wm#"/>
  <p:tag name="KSO_WM_UNIT_TYPE" val="a"/>
  <p:tag name="KSO_WM_UNIT_INDEX" val="1"/>
  <p:tag name="KSO_WM_UNIT_LAYERLEVEL" val="1"/>
  <p:tag name="KSO_WM_UNIT_VALUE" val="8"/>
  <p:tag name="KSO_WM_UNIT_ISCONTENTSTITLE" val="0"/>
  <p:tag name="KSO_WM_UNIT_HIGHLIGHT" val="0"/>
  <p:tag name="KSO_WM_UNIT_COMPATIBLE" val="0"/>
  <p:tag name="KSO_WM_UNIT_ID" val="custom20184566_1*a*1"/>
  <p:tag name="KSO_WM_UNIT_PRESET_TEXT" val="细线简约总结汇报"/>
  <p:tag name="KSO_WM_UNIT_NOCLEAR" val="0"/>
  <p:tag name="KSO_WM_UNIT_DIAGRAM_ISNUMVISUAL" val="0"/>
  <p:tag name="KSO_WM_UNIT_DIAGRAM_ISREFERUNIT" val="0"/>
</p:tagLst>
</file>

<file path=ppt/tags/tag76.xml><?xml version="1.0" encoding="utf-8"?>
<p:tagLst xmlns:p="http://schemas.openxmlformats.org/presentationml/2006/main">
  <p:tag name="KSO_WM_TEMPLATE_CATEGORY" val="custom"/>
  <p:tag name="KSO_WM_TEMPLATE_INDEX" val="20184566"/>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ID" val="custom20184566_1*b*1"/>
  <p:tag name="KSO_WM_UNIT_PRESET_TEXT" val="Lorem ipsum dolor sit amet, consectetur adipisicing elit."/>
  <p:tag name="KSO_WM_UNIT_NOCLEAR" val="0"/>
  <p:tag name="KSO_WM_UNIT_DIAGRAM_ISNUMVISUAL" val="0"/>
  <p:tag name="KSO_WM_UNIT_DIAGRAM_ISREFERUNIT" val="0"/>
</p:tagLst>
</file>

<file path=ppt/tags/tag77.xml><?xml version="1.0" encoding="utf-8"?>
<p:tagLst xmlns:p="http://schemas.openxmlformats.org/presentationml/2006/main">
  <p:tag name="KSO_WM_SLIDE_ID" val="custom20184566_1"/>
  <p:tag name="KSO_WM_TEMPLATE_SUBCATEGORY" val="0"/>
  <p:tag name="KSO_WM_TEMPLATE_MASTER_TYPE" val="0"/>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
  <p:tag name="KSO_WM_TEMPLATE_INDEX" val="20184566"/>
  <p:tag name="KSO_WM_SLIDE_LAYOUT" val="a_b"/>
  <p:tag name="KSO_WM_SLIDE_LAYOUT_CNT" val="1_1"/>
  <p:tag name="KSO_WM_UNIT_SHOW_EDIT_AREA_INDICATION" val="1"/>
  <p:tag name="KSO_WM_TEMPLATE_THUMBS_INDEX" val="1、9、12、17、19、22"/>
  <p:tag name="KSO_WM_COMBINE_RELATE_SLIDE_ID" val="background20180946_1"/>
  <p:tag name="KSO_WM_TEMPLATE_TOPIC_ID" val="2869567"/>
  <p:tag name="KSO_WM_TEMPLATE_OUTLINE_ID" val="15"/>
  <p:tag name="KSO_WM_TEMPLATE_SCENE_ID" val="1"/>
  <p:tag name="KSO_WM_TEMPLATE_JOB_ID" val="2"/>
  <p:tag name="KSO_WM_TEMPLATE_TOPIC_DEFAULT" val="1"/>
</p:tagLst>
</file>

<file path=ppt/tags/tag78.xml><?xml version="1.0" encoding="utf-8"?>
<p:tagLst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4*a*1"/>
  <p:tag name="KSO_WM_UNIT_PRESET_TEXT" val="LOREM IPSUM DOLOR"/>
  <p:tag name="KSO_WM_UNIT_NOCLEAR" val="0"/>
  <p:tag name="KSO_WM_UNIT_DIAGRAM_ISNUMVISUAL" val="0"/>
  <p:tag name="KSO_WM_UNIT_DIAGRAM_ISREFERUNIT" val="0"/>
</p:tagLst>
</file>

<file path=ppt/tags/tag79.xml><?xml version="1.0" encoding="utf-8"?>
<p:tagLst xmlns:p="http://schemas.openxmlformats.org/presentationml/2006/main">
  <p:tag name="KSO_WM_TEMPLATE_CATEGORY" val="custom"/>
  <p:tag name="KSO_WM_TEMPLATE_INDEX" val="20184566"/>
  <p:tag name="KSO_WM_TAG_VERSION" val="1.0"/>
  <p:tag name="KSO_WM_BEAUTIFY_FLAG" val="#wm#"/>
  <p:tag name="KSO_WM_UNIT_TYPE" val="f"/>
  <p:tag name="KSO_WM_UNIT_INDEX" val="1"/>
  <p:tag name="KSO_WM_UNIT_LAYERLEVEL" val="1"/>
  <p:tag name="KSO_WM_UNIT_VALUE" val="209"/>
  <p:tag name="KSO_WM_UNIT_HIGHLIGHT" val="0"/>
  <p:tag name="KSO_WM_UNIT_COMPATIBLE" val="0"/>
  <p:tag name="KSO_WM_UNIT_ID" val="custom20184566_4*f*1"/>
  <p:tag name="KSO_WM_UNIT_PRESET_TEXT" val="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2580,&quot;width&quot;:4395}"/>
</p:tagLst>
</file>

<file path=ppt/tags/tag81.xml><?xml version="1.0" encoding="utf-8"?>
<p:tagLst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46_4"/>
  <p:tag name="KSO_WM_TEMPLATE_CATEGORY" val="custom"/>
  <p:tag name="KSO_WM_TEMPLATE_INDEX" val="20184566"/>
  <p:tag name="KSO_WM_SLIDE_ID" val="custom20184566_4"/>
  <p:tag name="KSO_WM_SLIDE_INDEX" val="4"/>
  <p:tag name="KSO_WM_TEMPLATE_SUBCATEGORY" val="0"/>
  <p:tag name="KSO_WM_SLIDE_SUBTYPE" val="picTxt"/>
</p:tagLst>
</file>

<file path=ppt/tags/tag82.xml><?xml version="1.0" encoding="utf-8"?>
<p:tagLst xmlns:p="http://schemas.openxmlformats.org/presentationml/2006/main">
  <p:tag name="KSO_WM_TEMPLATE_CATEGORY" val="custom"/>
  <p:tag name="KSO_WM_TEMPLATE_INDEX" val="20184566"/>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4566_4*a*1"/>
  <p:tag name="KSO_WM_UNIT_PRESET_TEXT" val="LOREM IPSUM DOLOR"/>
  <p:tag name="KSO_WM_UNIT_NOCLEAR" val="0"/>
  <p:tag name="KSO_WM_UNIT_DIAGRAM_ISNUMVISUAL" val="0"/>
  <p:tag name="KSO_WM_UNIT_DIAGRAM_ISREFERUNIT" val="0"/>
</p:tagLst>
</file>

<file path=ppt/tags/tag83.xml><?xml version="1.0" encoding="utf-8"?>
<p:tagLst xmlns:p="http://schemas.openxmlformats.org/presentationml/2006/main">
  <p:tag name="KSO_WM_UNIT_TABLE_BEAUTIFY" val="smartTable{fe192b41-e961-478e-bad1-52d1c48ed5e3}"/>
  <p:tag name="TABLE_ENDDRAG_ORIGIN_RECT" val="587*90"/>
  <p:tag name="TABLE_ENDDRAG_RECT" val="146*347*587*90"/>
</p:tagLst>
</file>

<file path=ppt/tags/tag84.xml><?xml version="1.0" encoding="utf-8"?>
<p:tagLst xmlns:p="http://schemas.openxmlformats.org/presentationml/2006/main">
  <p:tag name="KSO_WM_SLIDE_SIZE" val="827*426"/>
  <p:tag name="KSO_WM_SLIDE_POSITION" val="66*56"/>
  <p:tag name="KSO_WM_SLIDE_LAYOUT_CNT" val="1_1_1"/>
  <p:tag name="KSO_WM_SLIDE_LAYOUT" val="a_d_f"/>
  <p:tag name="KSO_WM_BEAUTIFY_FLAG" val="#wm#"/>
  <p:tag name="KSO_WM_SLIDE_TYPE" val="text"/>
  <p:tag name="KSO_WM_SLIDE_ITEM_CNT" val="0"/>
  <p:tag name="KSO_WM_TAG_VERSION" val="1.0"/>
  <p:tag name="KSO_WM_COMBINE_RELATE_SLIDE_ID" val="background20180946_4"/>
  <p:tag name="KSO_WM_TEMPLATE_CATEGORY" val="custom"/>
  <p:tag name="KSO_WM_TEMPLATE_INDEX" val="20184566"/>
  <p:tag name="KSO_WM_SLIDE_ID" val="custom20184566_4"/>
  <p:tag name="KSO_WM_SLIDE_INDEX" val="4"/>
  <p:tag name="KSO_WM_TEMPLATE_SUBCATEGORY" val="0"/>
  <p:tag name="KSO_WM_SLIDE_SUBTYPE" val="picTxt"/>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113">
      <a:dk1>
        <a:srgbClr val="000000"/>
      </a:dk1>
      <a:lt1>
        <a:srgbClr val="FFFFFF"/>
      </a:lt1>
      <a:dk2>
        <a:srgbClr val="44546A"/>
      </a:dk2>
      <a:lt2>
        <a:srgbClr val="F1F1F1"/>
      </a:lt2>
      <a:accent1>
        <a:srgbClr val="000000"/>
      </a:accent1>
      <a:accent2>
        <a:srgbClr val="262626"/>
      </a:accent2>
      <a:accent3>
        <a:srgbClr val="7E7E7E"/>
      </a:accent3>
      <a:accent4>
        <a:srgbClr val="0000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Words>
  <Application>WPS 演示</Application>
  <PresentationFormat>宽屏</PresentationFormat>
  <Paragraphs>48</Paragraphs>
  <Slides>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vt:i4>
      </vt:variant>
    </vt:vector>
  </HeadingPairs>
  <TitlesOfParts>
    <vt:vector size="14" baseType="lpstr">
      <vt:lpstr>Arial</vt:lpstr>
      <vt:lpstr>宋体</vt:lpstr>
      <vt:lpstr>Wingdings</vt:lpstr>
      <vt:lpstr>微软雅黑</vt:lpstr>
      <vt:lpstr>Wingdings</vt:lpstr>
      <vt:lpstr>Arial Unicode MS</vt:lpstr>
      <vt:lpstr>Calibri</vt:lpstr>
      <vt:lpstr>方正兰亭细黑_GBK</vt:lpstr>
      <vt:lpstr>黑体</vt:lpstr>
      <vt:lpstr>Arial Black</vt:lpstr>
      <vt:lpstr>Office 主题</vt:lpstr>
      <vt:lpstr>细线简约总结汇报</vt:lpstr>
      <vt:lpstr>LOREM IPSUM DOLOR</vt:lpstr>
      <vt:lpstr>LOREM IPSUM DOLOR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WPS_1466032771</cp:lastModifiedBy>
  <cp:revision>174</cp:revision>
  <dcterms:created xsi:type="dcterms:W3CDTF">2019-06-19T02:08:00Z</dcterms:created>
  <dcterms:modified xsi:type="dcterms:W3CDTF">2021-02-17T07:43:37Z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