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9" r:id="rId3"/>
    <p:sldId id="423" r:id="rId4"/>
    <p:sldId id="411" r:id="rId5"/>
    <p:sldId id="422" r:id="rId7"/>
    <p:sldId id="417" r:id="rId8"/>
    <p:sldId id="414" r:id="rId9"/>
    <p:sldId id="415" r:id="rId10"/>
    <p:sldId id="41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1012375" y="2208442"/>
            <a:ext cx="0" cy="1959429"/>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3"/>
            </p:custDataLst>
          </p:nvPr>
        </p:nvSpPr>
        <p:spPr>
          <a:xfrm>
            <a:off x="1147321" y="2410559"/>
            <a:ext cx="6342035" cy="1200329"/>
          </a:xfrm>
        </p:spPr>
        <p:txBody>
          <a:bodyPr anchor="b">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p:custDataLst>
              <p:tags r:id="rId4"/>
            </p:custDataLst>
          </p:nvPr>
        </p:nvSpPr>
        <p:spPr>
          <a:xfrm>
            <a:off x="1147321" y="3617616"/>
            <a:ext cx="6342035" cy="424732"/>
          </a:xfrm>
        </p:spPr>
        <p:txBody>
          <a:bodyPr>
            <a:normAutofit/>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5"/>
            </p:custDataLst>
          </p:nvPr>
        </p:nvSpPr>
        <p:spPr/>
        <p:txBody>
          <a:bodyPr/>
          <a:lstStyle/>
          <a:p>
            <a:fld id="{74B5680B-694D-4537-8E23-3859F52D281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CC84C3FB-EA17-4F4A-BAED-BA5A19C59E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903515" y="2329543"/>
            <a:ext cx="0" cy="171994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1028703" y="1953474"/>
            <a:ext cx="6774544" cy="1597630"/>
          </a:xfrm>
        </p:spPr>
        <p:txBody>
          <a:bodyPr anchor="b" anchorCtr="0">
            <a:normAutofit/>
          </a:bodyPr>
          <a:lstStyle>
            <a:lvl1pPr algn="l">
              <a:defRPr sz="8000" b="0"/>
            </a:lvl1pPr>
          </a:lstStyle>
          <a:p>
            <a:r>
              <a:rPr lang="zh-CN" altLang="en-US" dirty="0"/>
              <a:t>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9" name="文本占位符 8"/>
          <p:cNvSpPr>
            <a:spLocks noGrp="1"/>
          </p:cNvSpPr>
          <p:nvPr>
            <p:ph type="body" sz="quarter" idx="13" hasCustomPrompt="1"/>
            <p:custDataLst>
              <p:tags r:id="rId7"/>
            </p:custDataLst>
          </p:nvPr>
        </p:nvSpPr>
        <p:spPr>
          <a:xfrm>
            <a:off x="1028703" y="3652705"/>
            <a:ext cx="4261756" cy="880647"/>
          </a:xfrm>
        </p:spPr>
        <p:txBody>
          <a:bodyPr>
            <a:normAutofit/>
          </a:bodyPr>
          <a:lstStyle>
            <a:lvl1pPr marL="0" indent="0" algn="dist">
              <a:buFont typeface="Arial" panose="020B0604020202020204" pitchFamily="34" charset="0"/>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5"/>
            </p:custDataLst>
          </p:nvPr>
        </p:nvSpPr>
        <p:spPr/>
        <p:txBody>
          <a:body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椭圆 9"/>
          <p:cNvSpPr/>
          <p:nvPr>
            <p:custDataLst>
              <p:tags r:id="rId2"/>
            </p:custDataLst>
          </p:nvPr>
        </p:nvSpPr>
        <p:spPr>
          <a:xfrm>
            <a:off x="5185138" y="1219201"/>
            <a:ext cx="4359725" cy="4359725"/>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椭圆 11"/>
          <p:cNvSpPr/>
          <p:nvPr>
            <p:custDataLst>
              <p:tags r:id="rId3"/>
            </p:custDataLst>
          </p:nvPr>
        </p:nvSpPr>
        <p:spPr>
          <a:xfrm>
            <a:off x="6047104"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custDataLst>
              <p:tags r:id="rId4"/>
            </p:custDataLst>
          </p:nvPr>
        </p:nvSpPr>
        <p:spPr bwMode="auto">
          <a:xfrm>
            <a:off x="6105702" y="4427104"/>
            <a:ext cx="400965" cy="327526"/>
          </a:xfrm>
          <a:custGeom>
            <a:avLst/>
            <a:gdLst>
              <a:gd name="T0" fmla="*/ 470 w 694"/>
              <a:gd name="T1" fmla="*/ 171 h 565"/>
              <a:gd name="T2" fmla="*/ 493 w 694"/>
              <a:gd name="T3" fmla="*/ 172 h 565"/>
              <a:gd name="T4" fmla="*/ 246 w 694"/>
              <a:gd name="T5" fmla="*/ 0 h 565"/>
              <a:gd name="T6" fmla="*/ 0 w 694"/>
              <a:gd name="T7" fmla="*/ 209 h 565"/>
              <a:gd name="T8" fmla="*/ 99 w 694"/>
              <a:gd name="T9" fmla="*/ 374 h 565"/>
              <a:gd name="T10" fmla="*/ 74 w 694"/>
              <a:gd name="T11" fmla="*/ 448 h 565"/>
              <a:gd name="T12" fmla="*/ 160 w 694"/>
              <a:gd name="T13" fmla="*/ 405 h 565"/>
              <a:gd name="T14" fmla="*/ 246 w 694"/>
              <a:gd name="T15" fmla="*/ 418 h 565"/>
              <a:gd name="T16" fmla="*/ 269 w 694"/>
              <a:gd name="T17" fmla="*/ 417 h 565"/>
              <a:gd name="T18" fmla="*/ 261 w 694"/>
              <a:gd name="T19" fmla="*/ 365 h 565"/>
              <a:gd name="T20" fmla="*/ 470 w 694"/>
              <a:gd name="T21" fmla="*/ 171 h 565"/>
              <a:gd name="T22" fmla="*/ 338 w 694"/>
              <a:gd name="T23" fmla="*/ 104 h 565"/>
              <a:gd name="T24" fmla="*/ 368 w 694"/>
              <a:gd name="T25" fmla="*/ 135 h 565"/>
              <a:gd name="T26" fmla="*/ 338 w 694"/>
              <a:gd name="T27" fmla="*/ 166 h 565"/>
              <a:gd name="T28" fmla="*/ 301 w 694"/>
              <a:gd name="T29" fmla="*/ 135 h 565"/>
              <a:gd name="T30" fmla="*/ 338 w 694"/>
              <a:gd name="T31" fmla="*/ 104 h 565"/>
              <a:gd name="T32" fmla="*/ 166 w 694"/>
              <a:gd name="T33" fmla="*/ 166 h 565"/>
              <a:gd name="T34" fmla="*/ 129 w 694"/>
              <a:gd name="T35" fmla="*/ 135 h 565"/>
              <a:gd name="T36" fmla="*/ 166 w 694"/>
              <a:gd name="T37" fmla="*/ 104 h 565"/>
              <a:gd name="T38" fmla="*/ 197 w 694"/>
              <a:gd name="T39" fmla="*/ 135 h 565"/>
              <a:gd name="T40" fmla="*/ 166 w 694"/>
              <a:gd name="T41" fmla="*/ 166 h 565"/>
              <a:gd name="T42" fmla="*/ 694 w 694"/>
              <a:gd name="T43" fmla="*/ 362 h 565"/>
              <a:gd name="T44" fmla="*/ 485 w 694"/>
              <a:gd name="T45" fmla="*/ 184 h 565"/>
              <a:gd name="T46" fmla="*/ 277 w 694"/>
              <a:gd name="T47" fmla="*/ 362 h 565"/>
              <a:gd name="T48" fmla="*/ 485 w 694"/>
              <a:gd name="T49" fmla="*/ 540 h 565"/>
              <a:gd name="T50" fmla="*/ 559 w 694"/>
              <a:gd name="T51" fmla="*/ 528 h 565"/>
              <a:gd name="T52" fmla="*/ 626 w 694"/>
              <a:gd name="T53" fmla="*/ 565 h 565"/>
              <a:gd name="T54" fmla="*/ 608 w 694"/>
              <a:gd name="T55" fmla="*/ 503 h 565"/>
              <a:gd name="T56" fmla="*/ 694 w 694"/>
              <a:gd name="T57" fmla="*/ 362 h 565"/>
              <a:gd name="T58" fmla="*/ 418 w 694"/>
              <a:gd name="T59" fmla="*/ 331 h 565"/>
              <a:gd name="T60" fmla="*/ 393 w 694"/>
              <a:gd name="T61" fmla="*/ 307 h 565"/>
              <a:gd name="T62" fmla="*/ 418 w 694"/>
              <a:gd name="T63" fmla="*/ 282 h 565"/>
              <a:gd name="T64" fmla="*/ 448 w 694"/>
              <a:gd name="T65" fmla="*/ 307 h 565"/>
              <a:gd name="T66" fmla="*/ 418 w 694"/>
              <a:gd name="T67" fmla="*/ 331 h 565"/>
              <a:gd name="T68" fmla="*/ 552 w 694"/>
              <a:gd name="T69" fmla="*/ 331 h 565"/>
              <a:gd name="T70" fmla="*/ 528 w 694"/>
              <a:gd name="T71" fmla="*/ 307 h 565"/>
              <a:gd name="T72" fmla="*/ 552 w 694"/>
              <a:gd name="T73" fmla="*/ 282 h 565"/>
              <a:gd name="T74" fmla="*/ 583 w 694"/>
              <a:gd name="T75" fmla="*/ 307 h 565"/>
              <a:gd name="T76" fmla="*/ 552 w 694"/>
              <a:gd name="T77" fmla="*/ 33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565">
                <a:moveTo>
                  <a:pt x="470" y="171"/>
                </a:moveTo>
                <a:cubicBezTo>
                  <a:pt x="478" y="171"/>
                  <a:pt x="485" y="172"/>
                  <a:pt x="493" y="172"/>
                </a:cubicBezTo>
                <a:cubicBezTo>
                  <a:pt x="472" y="74"/>
                  <a:pt x="366" y="0"/>
                  <a:pt x="246" y="0"/>
                </a:cubicBezTo>
                <a:cubicBezTo>
                  <a:pt x="111" y="0"/>
                  <a:pt x="0" y="92"/>
                  <a:pt x="0" y="209"/>
                </a:cubicBezTo>
                <a:cubicBezTo>
                  <a:pt x="0" y="276"/>
                  <a:pt x="37" y="331"/>
                  <a:pt x="99" y="374"/>
                </a:cubicBezTo>
                <a:cubicBezTo>
                  <a:pt x="74" y="448"/>
                  <a:pt x="74" y="448"/>
                  <a:pt x="74" y="448"/>
                </a:cubicBezTo>
                <a:cubicBezTo>
                  <a:pt x="160" y="405"/>
                  <a:pt x="160" y="405"/>
                  <a:pt x="160" y="405"/>
                </a:cubicBezTo>
                <a:cubicBezTo>
                  <a:pt x="191" y="411"/>
                  <a:pt x="215" y="418"/>
                  <a:pt x="246" y="418"/>
                </a:cubicBezTo>
                <a:cubicBezTo>
                  <a:pt x="253" y="418"/>
                  <a:pt x="261" y="417"/>
                  <a:pt x="269" y="417"/>
                </a:cubicBezTo>
                <a:cubicBezTo>
                  <a:pt x="264" y="400"/>
                  <a:pt x="261" y="383"/>
                  <a:pt x="261" y="365"/>
                </a:cubicBezTo>
                <a:cubicBezTo>
                  <a:pt x="261" y="258"/>
                  <a:pt x="353" y="171"/>
                  <a:pt x="470" y="171"/>
                </a:cubicBezTo>
                <a:close/>
                <a:moveTo>
                  <a:pt x="338" y="104"/>
                </a:moveTo>
                <a:cubicBezTo>
                  <a:pt x="356" y="104"/>
                  <a:pt x="368" y="117"/>
                  <a:pt x="368" y="135"/>
                </a:cubicBezTo>
                <a:cubicBezTo>
                  <a:pt x="368" y="153"/>
                  <a:pt x="356" y="166"/>
                  <a:pt x="338" y="166"/>
                </a:cubicBezTo>
                <a:cubicBezTo>
                  <a:pt x="319" y="166"/>
                  <a:pt x="301" y="153"/>
                  <a:pt x="301" y="135"/>
                </a:cubicBezTo>
                <a:cubicBezTo>
                  <a:pt x="301" y="117"/>
                  <a:pt x="319" y="104"/>
                  <a:pt x="338" y="104"/>
                </a:cubicBezTo>
                <a:close/>
                <a:moveTo>
                  <a:pt x="166" y="166"/>
                </a:moveTo>
                <a:cubicBezTo>
                  <a:pt x="148" y="166"/>
                  <a:pt x="129" y="153"/>
                  <a:pt x="129" y="135"/>
                </a:cubicBezTo>
                <a:cubicBezTo>
                  <a:pt x="129" y="117"/>
                  <a:pt x="148" y="104"/>
                  <a:pt x="166" y="104"/>
                </a:cubicBezTo>
                <a:cubicBezTo>
                  <a:pt x="184" y="104"/>
                  <a:pt x="197" y="117"/>
                  <a:pt x="197" y="135"/>
                </a:cubicBezTo>
                <a:cubicBezTo>
                  <a:pt x="197" y="153"/>
                  <a:pt x="184" y="166"/>
                  <a:pt x="166" y="166"/>
                </a:cubicBezTo>
                <a:close/>
                <a:moveTo>
                  <a:pt x="694" y="362"/>
                </a:moveTo>
                <a:cubicBezTo>
                  <a:pt x="694" y="264"/>
                  <a:pt x="595" y="184"/>
                  <a:pt x="485" y="184"/>
                </a:cubicBezTo>
                <a:cubicBezTo>
                  <a:pt x="368" y="184"/>
                  <a:pt x="277" y="264"/>
                  <a:pt x="277" y="362"/>
                </a:cubicBezTo>
                <a:cubicBezTo>
                  <a:pt x="277" y="460"/>
                  <a:pt x="368" y="540"/>
                  <a:pt x="485" y="540"/>
                </a:cubicBezTo>
                <a:cubicBezTo>
                  <a:pt x="510" y="540"/>
                  <a:pt x="534" y="534"/>
                  <a:pt x="559" y="528"/>
                </a:cubicBezTo>
                <a:cubicBezTo>
                  <a:pt x="626" y="565"/>
                  <a:pt x="626" y="565"/>
                  <a:pt x="626" y="565"/>
                </a:cubicBezTo>
                <a:cubicBezTo>
                  <a:pt x="608" y="503"/>
                  <a:pt x="608" y="503"/>
                  <a:pt x="608" y="503"/>
                </a:cubicBezTo>
                <a:cubicBezTo>
                  <a:pt x="657" y="466"/>
                  <a:pt x="694" y="418"/>
                  <a:pt x="694" y="362"/>
                </a:cubicBezTo>
                <a:close/>
                <a:moveTo>
                  <a:pt x="418" y="331"/>
                </a:moveTo>
                <a:cubicBezTo>
                  <a:pt x="405" y="331"/>
                  <a:pt x="393" y="319"/>
                  <a:pt x="393" y="307"/>
                </a:cubicBezTo>
                <a:cubicBezTo>
                  <a:pt x="393" y="295"/>
                  <a:pt x="405" y="282"/>
                  <a:pt x="418" y="282"/>
                </a:cubicBezTo>
                <a:cubicBezTo>
                  <a:pt x="436" y="282"/>
                  <a:pt x="448" y="295"/>
                  <a:pt x="448" y="307"/>
                </a:cubicBezTo>
                <a:cubicBezTo>
                  <a:pt x="448" y="319"/>
                  <a:pt x="436" y="331"/>
                  <a:pt x="418" y="331"/>
                </a:cubicBezTo>
                <a:close/>
                <a:moveTo>
                  <a:pt x="552" y="331"/>
                </a:moveTo>
                <a:cubicBezTo>
                  <a:pt x="540" y="331"/>
                  <a:pt x="528" y="319"/>
                  <a:pt x="528" y="307"/>
                </a:cubicBezTo>
                <a:cubicBezTo>
                  <a:pt x="528" y="295"/>
                  <a:pt x="540" y="282"/>
                  <a:pt x="552" y="282"/>
                </a:cubicBezTo>
                <a:cubicBezTo>
                  <a:pt x="571" y="282"/>
                  <a:pt x="583" y="295"/>
                  <a:pt x="583" y="307"/>
                </a:cubicBezTo>
                <a:cubicBezTo>
                  <a:pt x="583" y="319"/>
                  <a:pt x="571" y="331"/>
                  <a:pt x="552" y="331"/>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4" name="椭圆 13"/>
          <p:cNvSpPr/>
          <p:nvPr>
            <p:custDataLst>
              <p:tags r:id="rId5"/>
            </p:custDataLst>
          </p:nvPr>
        </p:nvSpPr>
        <p:spPr>
          <a:xfrm>
            <a:off x="7105920"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6"/>
            </p:custDataLst>
          </p:nvPr>
        </p:nvSpPr>
        <p:spPr>
          <a:xfrm>
            <a:off x="8164736"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小白白(http://dwz.cn/Wu2UP)"/>
          <p:cNvSpPr/>
          <p:nvPr>
            <p:custDataLst>
              <p:tags r:id="rId7"/>
            </p:custDataLst>
          </p:nvPr>
        </p:nvSpPr>
        <p:spPr>
          <a:xfrm>
            <a:off x="7196860" y="4387350"/>
            <a:ext cx="336281" cy="407035"/>
          </a:xfrm>
          <a:custGeom>
            <a:avLst/>
            <a:gdLst/>
            <a:ahLst/>
            <a:cxnLst>
              <a:cxn ang="0">
                <a:pos x="40563" y="133577"/>
              </a:cxn>
              <a:cxn ang="0">
                <a:pos x="47324" y="120219"/>
              </a:cxn>
              <a:cxn ang="0">
                <a:pos x="54084" y="100183"/>
              </a:cxn>
              <a:cxn ang="0">
                <a:pos x="108169" y="13358"/>
              </a:cxn>
              <a:cxn ang="0">
                <a:pos x="169013" y="0"/>
              </a:cxn>
              <a:cxn ang="0">
                <a:pos x="216337" y="13358"/>
              </a:cxn>
              <a:cxn ang="0">
                <a:pos x="277182" y="106861"/>
              </a:cxn>
              <a:cxn ang="0">
                <a:pos x="277182" y="106861"/>
              </a:cxn>
              <a:cxn ang="0">
                <a:pos x="290703" y="133577"/>
              </a:cxn>
              <a:cxn ang="0">
                <a:pos x="283942" y="146934"/>
              </a:cxn>
              <a:cxn ang="0">
                <a:pos x="283942" y="146934"/>
              </a:cxn>
              <a:cxn ang="0">
                <a:pos x="317745" y="220402"/>
              </a:cxn>
              <a:cxn ang="0">
                <a:pos x="304224" y="253796"/>
              </a:cxn>
              <a:cxn ang="0">
                <a:pos x="283942" y="227080"/>
              </a:cxn>
              <a:cxn ang="0">
                <a:pos x="283942" y="227080"/>
              </a:cxn>
              <a:cxn ang="0">
                <a:pos x="283942" y="233759"/>
              </a:cxn>
              <a:cxn ang="0">
                <a:pos x="256900" y="273832"/>
              </a:cxn>
              <a:cxn ang="0">
                <a:pos x="290703" y="293869"/>
              </a:cxn>
              <a:cxn ang="0">
                <a:pos x="290703" y="300548"/>
              </a:cxn>
              <a:cxn ang="0">
                <a:pos x="229858" y="320584"/>
              </a:cxn>
              <a:cxn ang="0">
                <a:pos x="169013" y="307226"/>
              </a:cxn>
              <a:cxn ang="0">
                <a:pos x="155492" y="307226"/>
              </a:cxn>
              <a:cxn ang="0">
                <a:pos x="101408" y="320584"/>
              </a:cxn>
              <a:cxn ang="0">
                <a:pos x="33803" y="300548"/>
              </a:cxn>
              <a:cxn ang="0">
                <a:pos x="47324" y="280511"/>
              </a:cxn>
              <a:cxn ang="0">
                <a:pos x="60845" y="273832"/>
              </a:cxn>
              <a:cxn ang="0">
                <a:pos x="60845" y="273832"/>
              </a:cxn>
              <a:cxn ang="0">
                <a:pos x="60845" y="273832"/>
              </a:cxn>
              <a:cxn ang="0">
                <a:pos x="60845" y="273832"/>
              </a:cxn>
              <a:cxn ang="0">
                <a:pos x="33803" y="227080"/>
              </a:cxn>
              <a:cxn ang="0">
                <a:pos x="27042" y="227080"/>
              </a:cxn>
              <a:cxn ang="0">
                <a:pos x="27042" y="227080"/>
              </a:cxn>
              <a:cxn ang="0">
                <a:pos x="6761" y="247117"/>
              </a:cxn>
              <a:cxn ang="0">
                <a:pos x="6761" y="247117"/>
              </a:cxn>
              <a:cxn ang="0">
                <a:pos x="0" y="247117"/>
              </a:cxn>
              <a:cxn ang="0">
                <a:pos x="0" y="227080"/>
              </a:cxn>
              <a:cxn ang="0">
                <a:pos x="40563" y="146934"/>
              </a:cxn>
              <a:cxn ang="0">
                <a:pos x="40563" y="133577"/>
              </a:cxn>
            </a:cxnLst>
            <a:rect l="0" t="0" r="0" b="0"/>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accent6"/>
          </a:solidFill>
          <a:ln w="9525">
            <a:noFill/>
          </a:ln>
        </p:spPr>
        <p:txBody>
          <a:bodyPr/>
          <a:lstStyle/>
          <a:p>
            <a:endParaRPr lang="zh-CN" altLang="en-US"/>
          </a:p>
        </p:txBody>
      </p:sp>
      <p:sp>
        <p:nvSpPr>
          <p:cNvPr id="17" name="Freeform 123"/>
          <p:cNvSpPr>
            <a:spLocks noEditPoints="1"/>
          </p:cNvSpPr>
          <p:nvPr>
            <p:custDataLst>
              <p:tags r:id="rId8"/>
            </p:custDataLst>
          </p:nvPr>
        </p:nvSpPr>
        <p:spPr bwMode="auto">
          <a:xfrm>
            <a:off x="8219072" y="4468146"/>
            <a:ext cx="353137" cy="281759"/>
          </a:xfrm>
          <a:custGeom>
            <a:avLst/>
            <a:gdLst>
              <a:gd name="T0" fmla="*/ 98 w 119"/>
              <a:gd name="T1" fmla="*/ 40 h 95"/>
              <a:gd name="T2" fmla="*/ 95 w 119"/>
              <a:gd name="T3" fmla="*/ 36 h 95"/>
              <a:gd name="T4" fmla="*/ 94 w 119"/>
              <a:gd name="T5" fmla="*/ 22 h 95"/>
              <a:gd name="T6" fmla="*/ 69 w 119"/>
              <a:gd name="T7" fmla="*/ 23 h 95"/>
              <a:gd name="T8" fmla="*/ 65 w 119"/>
              <a:gd name="T9" fmla="*/ 16 h 95"/>
              <a:gd name="T10" fmla="*/ 45 w 119"/>
              <a:gd name="T11" fmla="*/ 6 h 95"/>
              <a:gd name="T12" fmla="*/ 11 w 119"/>
              <a:gd name="T13" fmla="*/ 34 h 95"/>
              <a:gd name="T14" fmla="*/ 1 w 119"/>
              <a:gd name="T15" fmla="*/ 60 h 95"/>
              <a:gd name="T16" fmla="*/ 51 w 119"/>
              <a:gd name="T17" fmla="*/ 93 h 95"/>
              <a:gd name="T18" fmla="*/ 110 w 119"/>
              <a:gd name="T19" fmla="*/ 67 h 95"/>
              <a:gd name="T20" fmla="*/ 98 w 119"/>
              <a:gd name="T21" fmla="*/ 40 h 95"/>
              <a:gd name="T22" fmla="*/ 52 w 119"/>
              <a:gd name="T23" fmla="*/ 86 h 95"/>
              <a:gd name="T24" fmla="*/ 14 w 119"/>
              <a:gd name="T25" fmla="*/ 62 h 95"/>
              <a:gd name="T26" fmla="*/ 52 w 119"/>
              <a:gd name="T27" fmla="*/ 35 h 95"/>
              <a:gd name="T28" fmla="*/ 91 w 119"/>
              <a:gd name="T29" fmla="*/ 57 h 95"/>
              <a:gd name="T30" fmla="*/ 52 w 119"/>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95">
                <a:moveTo>
                  <a:pt x="98" y="40"/>
                </a:moveTo>
                <a:cubicBezTo>
                  <a:pt x="93" y="39"/>
                  <a:pt x="95" y="36"/>
                  <a:pt x="95" y="36"/>
                </a:cubicBezTo>
                <a:cubicBezTo>
                  <a:pt x="95" y="36"/>
                  <a:pt x="100" y="28"/>
                  <a:pt x="94" y="22"/>
                </a:cubicBezTo>
                <a:cubicBezTo>
                  <a:pt x="87" y="14"/>
                  <a:pt x="69" y="23"/>
                  <a:pt x="69" y="23"/>
                </a:cubicBezTo>
                <a:cubicBezTo>
                  <a:pt x="62" y="25"/>
                  <a:pt x="64" y="22"/>
                  <a:pt x="65" y="16"/>
                </a:cubicBezTo>
                <a:cubicBezTo>
                  <a:pt x="65" y="10"/>
                  <a:pt x="63" y="0"/>
                  <a:pt x="45" y="6"/>
                </a:cubicBezTo>
                <a:cubicBezTo>
                  <a:pt x="26" y="12"/>
                  <a:pt x="11" y="34"/>
                  <a:pt x="11" y="34"/>
                </a:cubicBezTo>
                <a:cubicBezTo>
                  <a:pt x="0" y="49"/>
                  <a:pt x="1" y="60"/>
                  <a:pt x="1" y="60"/>
                </a:cubicBezTo>
                <a:cubicBezTo>
                  <a:pt x="4" y="85"/>
                  <a:pt x="30" y="91"/>
                  <a:pt x="51" y="93"/>
                </a:cubicBezTo>
                <a:cubicBezTo>
                  <a:pt x="72" y="95"/>
                  <a:pt x="102" y="86"/>
                  <a:pt x="110" y="67"/>
                </a:cubicBezTo>
                <a:cubicBezTo>
                  <a:pt x="119" y="48"/>
                  <a:pt x="103" y="41"/>
                  <a:pt x="98" y="40"/>
                </a:cubicBezTo>
                <a:close/>
                <a:moveTo>
                  <a:pt x="52" y="86"/>
                </a:moveTo>
                <a:cubicBezTo>
                  <a:pt x="31" y="87"/>
                  <a:pt x="14" y="76"/>
                  <a:pt x="14" y="62"/>
                </a:cubicBezTo>
                <a:cubicBezTo>
                  <a:pt x="14" y="48"/>
                  <a:pt x="31" y="36"/>
                  <a:pt x="52" y="35"/>
                </a:cubicBezTo>
                <a:cubicBezTo>
                  <a:pt x="74" y="34"/>
                  <a:pt x="91" y="43"/>
                  <a:pt x="91" y="57"/>
                </a:cubicBezTo>
                <a:cubicBezTo>
                  <a:pt x="91" y="72"/>
                  <a:pt x="74" y="85"/>
                  <a:pt x="52" y="86"/>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8" name="Freeform 124"/>
          <p:cNvSpPr>
            <a:spLocks noEditPoints="1"/>
          </p:cNvSpPr>
          <p:nvPr>
            <p:custDataLst>
              <p:tags r:id="rId9"/>
            </p:custDataLst>
          </p:nvPr>
        </p:nvSpPr>
        <p:spPr bwMode="auto">
          <a:xfrm>
            <a:off x="8299216" y="4592119"/>
            <a:ext cx="139002" cy="123974"/>
          </a:xfrm>
          <a:custGeom>
            <a:avLst/>
            <a:gdLst>
              <a:gd name="T0" fmla="*/ 21 w 47"/>
              <a:gd name="T1" fmla="*/ 3 h 42"/>
              <a:gd name="T2" fmla="*/ 2 w 47"/>
              <a:gd name="T3" fmla="*/ 25 h 42"/>
              <a:gd name="T4" fmla="*/ 8 w 47"/>
              <a:gd name="T5" fmla="*/ 35 h 42"/>
              <a:gd name="T6" fmla="*/ 40 w 47"/>
              <a:gd name="T7" fmla="*/ 29 h 42"/>
              <a:gd name="T8" fmla="*/ 21 w 47"/>
              <a:gd name="T9" fmla="*/ 3 h 42"/>
              <a:gd name="T10" fmla="*/ 16 w 47"/>
              <a:gd name="T11" fmla="*/ 31 h 42"/>
              <a:gd name="T12" fmla="*/ 8 w 47"/>
              <a:gd name="T13" fmla="*/ 26 h 42"/>
              <a:gd name="T14" fmla="*/ 15 w 47"/>
              <a:gd name="T15" fmla="*/ 19 h 42"/>
              <a:gd name="T16" fmla="*/ 23 w 47"/>
              <a:gd name="T17" fmla="*/ 24 h 42"/>
              <a:gd name="T18" fmla="*/ 16 w 47"/>
              <a:gd name="T19" fmla="*/ 31 h 42"/>
              <a:gd name="T20" fmla="*/ 28 w 47"/>
              <a:gd name="T21" fmla="*/ 20 h 42"/>
              <a:gd name="T22" fmla="*/ 25 w 47"/>
              <a:gd name="T23" fmla="*/ 20 h 42"/>
              <a:gd name="T24" fmla="*/ 26 w 47"/>
              <a:gd name="T25" fmla="*/ 16 h 42"/>
              <a:gd name="T26" fmla="*/ 30 w 47"/>
              <a:gd name="T27" fmla="*/ 16 h 42"/>
              <a:gd name="T28" fmla="*/ 28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1" y="3"/>
                </a:moveTo>
                <a:cubicBezTo>
                  <a:pt x="0" y="5"/>
                  <a:pt x="2" y="25"/>
                  <a:pt x="2" y="25"/>
                </a:cubicBezTo>
                <a:cubicBezTo>
                  <a:pt x="2" y="25"/>
                  <a:pt x="2" y="32"/>
                  <a:pt x="8" y="35"/>
                </a:cubicBezTo>
                <a:cubicBezTo>
                  <a:pt x="21" y="42"/>
                  <a:pt x="33" y="38"/>
                  <a:pt x="40" y="29"/>
                </a:cubicBezTo>
                <a:cubicBezTo>
                  <a:pt x="47" y="21"/>
                  <a:pt x="43" y="0"/>
                  <a:pt x="21" y="3"/>
                </a:cubicBezTo>
                <a:close/>
                <a:moveTo>
                  <a:pt x="16" y="31"/>
                </a:moveTo>
                <a:cubicBezTo>
                  <a:pt x="12" y="31"/>
                  <a:pt x="8" y="29"/>
                  <a:pt x="8" y="26"/>
                </a:cubicBezTo>
                <a:cubicBezTo>
                  <a:pt x="8" y="22"/>
                  <a:pt x="11" y="19"/>
                  <a:pt x="15" y="19"/>
                </a:cubicBezTo>
                <a:cubicBezTo>
                  <a:pt x="20" y="18"/>
                  <a:pt x="23" y="21"/>
                  <a:pt x="23" y="24"/>
                </a:cubicBezTo>
                <a:cubicBezTo>
                  <a:pt x="23" y="27"/>
                  <a:pt x="20" y="31"/>
                  <a:pt x="16" y="31"/>
                </a:cubicBezTo>
                <a:close/>
                <a:moveTo>
                  <a:pt x="28" y="20"/>
                </a:moveTo>
                <a:cubicBezTo>
                  <a:pt x="27" y="21"/>
                  <a:pt x="25" y="21"/>
                  <a:pt x="25" y="20"/>
                </a:cubicBezTo>
                <a:cubicBezTo>
                  <a:pt x="24" y="19"/>
                  <a:pt x="24" y="17"/>
                  <a:pt x="26" y="16"/>
                </a:cubicBezTo>
                <a:cubicBezTo>
                  <a:pt x="27" y="15"/>
                  <a:pt x="29" y="15"/>
                  <a:pt x="30" y="16"/>
                </a:cubicBezTo>
                <a:cubicBezTo>
                  <a:pt x="30" y="17"/>
                  <a:pt x="30" y="19"/>
                  <a:pt x="28" y="2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9" name="Freeform 125"/>
          <p:cNvSpPr/>
          <p:nvPr>
            <p:custDataLst>
              <p:tags r:id="rId10"/>
            </p:custDataLst>
          </p:nvPr>
        </p:nvSpPr>
        <p:spPr bwMode="auto">
          <a:xfrm>
            <a:off x="8483298" y="4479416"/>
            <a:ext cx="76388" cy="80144"/>
          </a:xfrm>
          <a:custGeom>
            <a:avLst/>
            <a:gdLst>
              <a:gd name="T0" fmla="*/ 20 w 26"/>
              <a:gd name="T1" fmla="*/ 27 h 27"/>
              <a:gd name="T2" fmla="*/ 23 w 26"/>
              <a:gd name="T3" fmla="*/ 24 h 27"/>
              <a:gd name="T4" fmla="*/ 23 w 26"/>
              <a:gd name="T5" fmla="*/ 24 h 27"/>
              <a:gd name="T6" fmla="*/ 4 w 26"/>
              <a:gd name="T7" fmla="*/ 4 h 27"/>
              <a:gd name="T8" fmla="*/ 0 w 26"/>
              <a:gd name="T9" fmla="*/ 8 h 27"/>
              <a:gd name="T10" fmla="*/ 4 w 26"/>
              <a:gd name="T11" fmla="*/ 11 h 27"/>
              <a:gd name="T12" fmla="*/ 16 w 26"/>
              <a:gd name="T13" fmla="*/ 23 h 27"/>
              <a:gd name="T14" fmla="*/ 20 w 2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0" y="27"/>
                </a:moveTo>
                <a:cubicBezTo>
                  <a:pt x="21" y="27"/>
                  <a:pt x="23" y="26"/>
                  <a:pt x="23" y="24"/>
                </a:cubicBezTo>
                <a:cubicBezTo>
                  <a:pt x="23" y="24"/>
                  <a:pt x="23" y="24"/>
                  <a:pt x="23" y="24"/>
                </a:cubicBezTo>
                <a:cubicBezTo>
                  <a:pt x="26" y="0"/>
                  <a:pt x="4" y="4"/>
                  <a:pt x="4" y="4"/>
                </a:cubicBezTo>
                <a:cubicBezTo>
                  <a:pt x="2" y="4"/>
                  <a:pt x="0" y="6"/>
                  <a:pt x="0" y="8"/>
                </a:cubicBezTo>
                <a:cubicBezTo>
                  <a:pt x="0" y="10"/>
                  <a:pt x="2" y="11"/>
                  <a:pt x="4" y="11"/>
                </a:cubicBezTo>
                <a:cubicBezTo>
                  <a:pt x="19" y="8"/>
                  <a:pt x="16" y="23"/>
                  <a:pt x="16" y="23"/>
                </a:cubicBezTo>
                <a:cubicBezTo>
                  <a:pt x="16" y="25"/>
                  <a:pt x="18" y="27"/>
                  <a:pt x="20" y="27"/>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0" name="Freeform 126"/>
          <p:cNvSpPr/>
          <p:nvPr>
            <p:custDataLst>
              <p:tags r:id="rId11"/>
            </p:custDataLst>
          </p:nvPr>
        </p:nvSpPr>
        <p:spPr bwMode="auto">
          <a:xfrm>
            <a:off x="8468271" y="4431830"/>
            <a:ext cx="160289" cy="149020"/>
          </a:xfrm>
          <a:custGeom>
            <a:avLst/>
            <a:gdLst>
              <a:gd name="T0" fmla="*/ 22 w 54"/>
              <a:gd name="T1" fmla="*/ 2 h 50"/>
              <a:gd name="T2" fmla="*/ 4 w 54"/>
              <a:gd name="T3" fmla="*/ 2 h 50"/>
              <a:gd name="T4" fmla="*/ 4 w 54"/>
              <a:gd name="T5" fmla="*/ 2 h 50"/>
              <a:gd name="T6" fmla="*/ 4 w 54"/>
              <a:gd name="T7" fmla="*/ 2 h 50"/>
              <a:gd name="T8" fmla="*/ 0 w 54"/>
              <a:gd name="T9" fmla="*/ 7 h 50"/>
              <a:gd name="T10" fmla="*/ 5 w 54"/>
              <a:gd name="T11" fmla="*/ 12 h 50"/>
              <a:gd name="T12" fmla="*/ 10 w 54"/>
              <a:gd name="T13" fmla="*/ 11 h 50"/>
              <a:gd name="T14" fmla="*/ 35 w 54"/>
              <a:gd name="T15" fmla="*/ 24 h 50"/>
              <a:gd name="T16" fmla="*/ 37 w 54"/>
              <a:gd name="T17" fmla="*/ 41 h 50"/>
              <a:gd name="T18" fmla="*/ 36 w 54"/>
              <a:gd name="T19" fmla="*/ 46 h 50"/>
              <a:gd name="T20" fmla="*/ 41 w 54"/>
              <a:gd name="T21" fmla="*/ 50 h 50"/>
              <a:gd name="T22" fmla="*/ 46 w 54"/>
              <a:gd name="T23" fmla="*/ 46 h 50"/>
              <a:gd name="T24" fmla="*/ 46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7" y="1"/>
                  <a:pt x="4" y="2"/>
                </a:cubicBezTo>
                <a:cubicBezTo>
                  <a:pt x="4" y="2"/>
                  <a:pt x="4" y="2"/>
                  <a:pt x="4" y="2"/>
                </a:cubicBezTo>
                <a:cubicBezTo>
                  <a:pt x="4" y="2"/>
                  <a:pt x="4" y="2"/>
                  <a:pt x="4" y="2"/>
                </a:cubicBezTo>
                <a:cubicBezTo>
                  <a:pt x="2" y="3"/>
                  <a:pt x="0" y="5"/>
                  <a:pt x="0" y="7"/>
                </a:cubicBezTo>
                <a:cubicBezTo>
                  <a:pt x="0" y="10"/>
                  <a:pt x="2" y="12"/>
                  <a:pt x="5" y="12"/>
                </a:cubicBezTo>
                <a:cubicBezTo>
                  <a:pt x="5" y="12"/>
                  <a:pt x="8" y="12"/>
                  <a:pt x="10" y="11"/>
                </a:cubicBezTo>
                <a:cubicBezTo>
                  <a:pt x="12" y="10"/>
                  <a:pt x="27" y="11"/>
                  <a:pt x="35" y="24"/>
                </a:cubicBezTo>
                <a:cubicBezTo>
                  <a:pt x="39" y="33"/>
                  <a:pt x="37" y="40"/>
                  <a:pt x="37" y="41"/>
                </a:cubicBezTo>
                <a:cubicBezTo>
                  <a:pt x="37" y="41"/>
                  <a:pt x="36" y="43"/>
                  <a:pt x="36" y="46"/>
                </a:cubicBezTo>
                <a:cubicBezTo>
                  <a:pt x="36" y="49"/>
                  <a:pt x="38" y="50"/>
                  <a:pt x="41" y="50"/>
                </a:cubicBezTo>
                <a:cubicBezTo>
                  <a:pt x="43" y="50"/>
                  <a:pt x="45" y="50"/>
                  <a:pt x="46" y="46"/>
                </a:cubicBezTo>
                <a:cubicBezTo>
                  <a:pt x="46" y="46"/>
                  <a:pt x="46" y="46"/>
                  <a:pt x="46" y="46"/>
                </a:cubicBezTo>
                <a:cubicBezTo>
                  <a:pt x="54" y="18"/>
                  <a:pt x="36" y="5"/>
                  <a:pt x="22" y="2"/>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12"/>
            </p:custDataLst>
          </p:nvPr>
        </p:nvSpPr>
        <p:spPr>
          <a:xfrm>
            <a:off x="5322783" y="2029069"/>
            <a:ext cx="4084435" cy="1424356"/>
          </a:xfrm>
        </p:spPr>
        <p:txBody>
          <a:bodyPr anchor="b">
            <a:normAutofit/>
          </a:bodyPr>
          <a:lstStyle>
            <a:lvl1pPr algn="ctr">
              <a:defRPr sz="3200"/>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5322783" y="3497997"/>
            <a:ext cx="4084435" cy="907817"/>
          </a:xfrm>
        </p:spPr>
        <p:txBody>
          <a:bodyPr>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nchor="b" anchorCtr="0">
            <a:normAutofit/>
          </a:bodyPr>
          <a:lstStyle>
            <a:lvl1pPr>
              <a:defRPr sz="4000"/>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custDataLst>
              <p:tags r:id="rId3"/>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custDataLst>
              <p:tags r:id="rId3"/>
            </p:custDataLst>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notesSlide" Target="../notesSlides/notesSlide1.xml"/><Relationship Id="rId11" Type="http://schemas.openxmlformats.org/officeDocument/2006/relationships/slideLayout" Target="../slideLayouts/slideLayout8.xml"/><Relationship Id="rId10" Type="http://schemas.openxmlformats.org/officeDocument/2006/relationships/tags" Target="../tags/tag82.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0.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8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tags" Target="../tags/tag9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1137920" y="2884170"/>
            <a:ext cx="9646285" cy="1200150"/>
          </a:xfrm>
        </p:spPr>
        <p:txBody>
          <a:bodyPr>
            <a:normAutofit fontScale="90000"/>
          </a:bodyPr>
          <a:p>
            <a:r>
              <a:rPr lang="en-US" altLang="zh-CN"/>
              <a:t>Real estate Searching </a:t>
            </a:r>
            <a:r>
              <a:rPr lang="zh-CN" altLang="en-US"/>
              <a:t>System</a:t>
            </a:r>
            <a:endParaRPr lang="zh-CN" altLang="en-US"/>
          </a:p>
        </p:txBody>
      </p:sp>
      <p:sp>
        <p:nvSpPr>
          <p:cNvPr id="4" name="文本占位符 1"/>
          <p:cNvSpPr>
            <a:spLocks noGrp="1"/>
          </p:cNvSpPr>
          <p:nvPr>
            <p:ph type="subTitle" idx="1"/>
            <p:custDataLst>
              <p:tags r:id="rId2"/>
            </p:custDataLst>
          </p:nvPr>
        </p:nvSpPr>
        <p:spPr>
          <a:xfrm>
            <a:off x="9078595" y="4939665"/>
            <a:ext cx="2516505" cy="424815"/>
          </a:xfrm>
        </p:spPr>
        <p:txBody>
          <a:bodyPr>
            <a:noAutofit/>
          </a:bodyPr>
          <a:p>
            <a:pPr algn="l"/>
            <a:r>
              <a:rPr lang="en-US" altLang="zh-CN" sz="2800">
                <a:solidFill>
                  <a:schemeClr val="accent1"/>
                </a:solidFill>
                <a:effectLst>
                  <a:outerShdw blurRad="38100" dist="25400" dir="5400000" algn="ctr" rotWithShape="0">
                    <a:srgbClr val="6E747A">
                      <a:alpha val="43000"/>
                    </a:srgbClr>
                  </a:outerShdw>
                </a:effectLst>
              </a:rPr>
              <a:t>Gangyu Pan</a:t>
            </a:r>
            <a:endParaRPr lang="en-US" altLang="zh-CN" sz="2800">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custDataLst>
              <p:tags r:id="rId1"/>
            </p:custDataLst>
          </p:nvPr>
        </p:nvSpPr>
        <p:spPr>
          <a:xfrm>
            <a:off x="922020" y="713673"/>
            <a:ext cx="4681654" cy="1428161"/>
          </a:xfrm>
          <a:prstGeom prst="rect">
            <a:avLst/>
          </a:prstGeom>
        </p:spPr>
        <p:txBody>
          <a:bodyPr vert="horz" lIns="91440" tIns="45720" rIns="91440" bIns="45720" rtlCol="0" anchor="t" anchorCtr="0">
            <a:normAutofit/>
          </a:bodyPr>
          <a:lst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a:lstStyle>
          <a:p>
            <a:r>
              <a:rPr lang="en-US" altLang="zh-CN" sz="3200" dirty="0">
                <a:solidFill>
                  <a:schemeClr val="accent1"/>
                </a:solidFill>
                <a:effectLst>
                  <a:outerShdw blurRad="38100" dist="25400" dir="5400000" algn="ctr" rotWithShape="0">
                    <a:srgbClr val="6E747A">
                      <a:alpha val="43000"/>
                    </a:srgbClr>
                  </a:outerShdw>
                </a:effectLst>
              </a:rPr>
              <a:t>Project Description</a:t>
            </a:r>
            <a:endParaRPr lang="en-US" altLang="zh-CN" sz="3200" dirty="0">
              <a:solidFill>
                <a:schemeClr val="accent1"/>
              </a:solidFill>
              <a:effectLst>
                <a:outerShdw blurRad="38100" dist="25400" dir="5400000" algn="ctr" rotWithShape="0">
                  <a:srgbClr val="6E747A">
                    <a:alpha val="43000"/>
                  </a:srgbClr>
                </a:outerShdw>
              </a:effectLst>
            </a:endParaRPr>
          </a:p>
        </p:txBody>
      </p:sp>
      <p:sp>
        <p:nvSpPr>
          <p:cNvPr id="2" name="标题 4"/>
          <p:cNvSpPr>
            <a:spLocks noGrp="1"/>
          </p:cNvSpPr>
          <p:nvPr>
            <p:custDataLst>
              <p:tags r:id="rId2"/>
            </p:custDataLst>
          </p:nvPr>
        </p:nvSpPr>
        <p:spPr>
          <a:xfrm>
            <a:off x="1172210" y="1891665"/>
            <a:ext cx="7133590" cy="3512820"/>
          </a:xfrm>
          <a:prstGeom prst="rect">
            <a:avLst/>
          </a:prstGeom>
        </p:spPr>
        <p:txBody>
          <a:bodyPr vert="horz" lIns="91440" tIns="45720" rIns="91440" bIns="45720" rtlCol="0" anchor="t" anchorCtr="0">
            <a:normAutofit/>
          </a:bodyPr>
          <a:lst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a:lstStyle>
          <a:p>
            <a:pPr marL="342900" indent="-342900">
              <a:buFont typeface="Arial" panose="020B0604020202020204" pitchFamily="34" charset="0"/>
              <a:buChar char="•"/>
            </a:pPr>
            <a:r>
              <a:rPr lang="en-US" altLang="zh-CN" sz="2400" dirty="0">
                <a:solidFill>
                  <a:schemeClr val="accent1"/>
                </a:solidFill>
                <a:effectLst>
                  <a:outerShdw blurRad="38100" dist="25400" dir="5400000" algn="ctr" rotWithShape="0">
                    <a:srgbClr val="6E747A">
                      <a:alpha val="43000"/>
                    </a:srgbClr>
                  </a:outerShdw>
                </a:effectLst>
              </a:rPr>
              <a:t>Suitable house is very important</a:t>
            </a:r>
            <a:endParaRPr lang="en-US" altLang="zh-CN" sz="2400" dirty="0">
              <a:solidFill>
                <a:schemeClr val="accent1"/>
              </a:solidFill>
              <a:effectLst>
                <a:outerShdw blurRad="38100" dist="25400" dir="5400000" algn="ctr" rotWithShape="0">
                  <a:srgbClr val="6E747A">
                    <a:alpha val="43000"/>
                  </a:srgbClr>
                </a:outerShdw>
              </a:effectLst>
            </a:endParaRPr>
          </a:p>
          <a:p>
            <a:endParaRPr lang="en-US" altLang="zh-CN" sz="2400" dirty="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altLang="zh-CN" sz="2400" dirty="0">
                <a:solidFill>
                  <a:schemeClr val="accent1"/>
                </a:solidFill>
                <a:effectLst>
                  <a:outerShdw blurRad="38100" dist="25400" dir="5400000" algn="ctr" rotWithShape="0">
                    <a:srgbClr val="6E747A">
                      <a:alpha val="43000"/>
                    </a:srgbClr>
                  </a:outerShdw>
                </a:effectLst>
              </a:rPr>
              <a:t>Lots of factors affecting people choice</a:t>
            </a:r>
            <a:endParaRPr lang="en-US" altLang="zh-CN" sz="2400" dirty="0">
              <a:solidFill>
                <a:schemeClr val="accent1"/>
              </a:solidFill>
              <a:effectLst>
                <a:outerShdw blurRad="38100" dist="25400" dir="5400000" algn="ctr" rotWithShape="0">
                  <a:srgbClr val="6E747A">
                    <a:alpha val="43000"/>
                  </a:srgbClr>
                </a:outerShdw>
              </a:effectLst>
            </a:endParaRPr>
          </a:p>
          <a:p>
            <a:endParaRPr lang="en-US" altLang="zh-CN" sz="2400" dirty="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altLang="zh-CN" sz="2400" dirty="0">
                <a:solidFill>
                  <a:schemeClr val="accent1"/>
                </a:solidFill>
                <a:effectLst>
                  <a:outerShdw blurRad="38100" dist="25400" dir="5400000" algn="ctr" rotWithShape="0">
                    <a:srgbClr val="6E747A">
                      <a:alpha val="43000"/>
                    </a:srgbClr>
                  </a:outerShdw>
                </a:effectLst>
              </a:rPr>
              <a:t>Provide buyers with more suitable options</a:t>
            </a:r>
            <a:endParaRPr lang="en-US" altLang="zh-CN" sz="2400" dirty="0">
              <a:solidFill>
                <a:schemeClr val="accent1"/>
              </a:solidFill>
              <a:effectLst>
                <a:outerShdw blurRad="38100" dist="25400" dir="5400000" algn="ctr" rotWithShape="0">
                  <a:srgbClr val="6E747A">
                    <a:alpha val="43000"/>
                  </a:srgbClr>
                </a:outerShdw>
              </a:effectLst>
            </a:endParaRPr>
          </a:p>
          <a:p>
            <a:endParaRPr lang="en-US" altLang="zh-CN" sz="2400" dirty="0">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nvCxnSpPr>
        <p:spPr>
          <a:xfrm>
            <a:off x="3688080" y="3258820"/>
            <a:ext cx="864235"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a:stretch>
            <a:fillRect/>
          </a:stretch>
        </p:blipFill>
        <p:spPr>
          <a:xfrm>
            <a:off x="4537075" y="2351405"/>
            <a:ext cx="2857500" cy="1600200"/>
          </a:xfrm>
          <a:prstGeom prst="rect">
            <a:avLst/>
          </a:prstGeom>
        </p:spPr>
      </p:pic>
      <p:cxnSp>
        <p:nvCxnSpPr>
          <p:cNvPr id="8" name="直接箭头连接符 7"/>
          <p:cNvCxnSpPr/>
          <p:nvPr/>
        </p:nvCxnSpPr>
        <p:spPr>
          <a:xfrm flipV="1">
            <a:off x="6971665" y="3246755"/>
            <a:ext cx="77089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7742555" y="2351405"/>
            <a:ext cx="4176395" cy="1896745"/>
          </a:xfrm>
          <a:prstGeom prst="rect">
            <a:avLst/>
          </a:prstGeom>
        </p:spPr>
      </p:pic>
      <p:pic>
        <p:nvPicPr>
          <p:cNvPr id="11" name="图片 10"/>
          <p:cNvPicPr>
            <a:picLocks noChangeAspect="1"/>
          </p:cNvPicPr>
          <p:nvPr/>
        </p:nvPicPr>
        <p:blipFill>
          <a:blip r:embed="rId4"/>
          <a:stretch>
            <a:fillRect/>
          </a:stretch>
        </p:blipFill>
        <p:spPr>
          <a:xfrm>
            <a:off x="2286000" y="2040255"/>
            <a:ext cx="931545" cy="960755"/>
          </a:xfrm>
          <a:prstGeom prst="rect">
            <a:avLst/>
          </a:prstGeom>
        </p:spPr>
      </p:pic>
      <p:pic>
        <p:nvPicPr>
          <p:cNvPr id="12" name="图片 11"/>
          <p:cNvPicPr>
            <a:picLocks noChangeAspect="1"/>
          </p:cNvPicPr>
          <p:nvPr/>
        </p:nvPicPr>
        <p:blipFill>
          <a:blip r:embed="rId5"/>
          <a:stretch>
            <a:fillRect/>
          </a:stretch>
        </p:blipFill>
        <p:spPr>
          <a:xfrm>
            <a:off x="1918970" y="3246755"/>
            <a:ext cx="1501775" cy="1086485"/>
          </a:xfrm>
          <a:prstGeom prst="rect">
            <a:avLst/>
          </a:prstGeom>
        </p:spPr>
      </p:pic>
      <p:pic>
        <p:nvPicPr>
          <p:cNvPr id="14" name="图片 13"/>
          <p:cNvPicPr>
            <a:picLocks noChangeAspect="1"/>
          </p:cNvPicPr>
          <p:nvPr/>
        </p:nvPicPr>
        <p:blipFill>
          <a:blip r:embed="rId6"/>
          <a:stretch>
            <a:fillRect/>
          </a:stretch>
        </p:blipFill>
        <p:spPr>
          <a:xfrm>
            <a:off x="2366645" y="4671695"/>
            <a:ext cx="2428875" cy="1876425"/>
          </a:xfrm>
          <a:prstGeom prst="rect">
            <a:avLst/>
          </a:prstGeom>
        </p:spPr>
      </p:pic>
      <p:pic>
        <p:nvPicPr>
          <p:cNvPr id="15" name="图片 14"/>
          <p:cNvPicPr>
            <a:picLocks noChangeAspect="1"/>
          </p:cNvPicPr>
          <p:nvPr/>
        </p:nvPicPr>
        <p:blipFill>
          <a:blip r:embed="rId7"/>
          <a:stretch>
            <a:fillRect/>
          </a:stretch>
        </p:blipFill>
        <p:spPr>
          <a:xfrm>
            <a:off x="4942205" y="5092700"/>
            <a:ext cx="1381125" cy="1381125"/>
          </a:xfrm>
          <a:prstGeom prst="rect">
            <a:avLst/>
          </a:prstGeom>
        </p:spPr>
      </p:pic>
      <p:pic>
        <p:nvPicPr>
          <p:cNvPr id="16" name="图片 15"/>
          <p:cNvPicPr>
            <a:picLocks noChangeAspect="1"/>
          </p:cNvPicPr>
          <p:nvPr/>
        </p:nvPicPr>
        <p:blipFill>
          <a:blip r:embed="rId8"/>
          <a:stretch>
            <a:fillRect/>
          </a:stretch>
        </p:blipFill>
        <p:spPr>
          <a:xfrm>
            <a:off x="709295" y="5137785"/>
            <a:ext cx="1510665" cy="944245"/>
          </a:xfrm>
          <a:prstGeom prst="rect">
            <a:avLst/>
          </a:prstGeom>
        </p:spPr>
      </p:pic>
      <p:cxnSp>
        <p:nvCxnSpPr>
          <p:cNvPr id="17" name="直接连接符 16"/>
          <p:cNvCxnSpPr>
            <a:stCxn id="15" idx="3"/>
          </p:cNvCxnSpPr>
          <p:nvPr/>
        </p:nvCxnSpPr>
        <p:spPr>
          <a:xfrm flipV="1">
            <a:off x="6323330" y="5776595"/>
            <a:ext cx="271018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2"/>
          </p:cNvCxnSpPr>
          <p:nvPr/>
        </p:nvCxnSpPr>
        <p:spPr>
          <a:xfrm flipH="1">
            <a:off x="9033510" y="4248150"/>
            <a:ext cx="797560" cy="155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9033510" y="5776595"/>
            <a:ext cx="631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9"/>
          <a:stretch>
            <a:fillRect/>
          </a:stretch>
        </p:blipFill>
        <p:spPr>
          <a:xfrm>
            <a:off x="10010140" y="5292090"/>
            <a:ext cx="1512570" cy="982345"/>
          </a:xfrm>
          <a:prstGeom prst="rect">
            <a:avLst/>
          </a:prstGeom>
        </p:spPr>
      </p:pic>
      <p:sp>
        <p:nvSpPr>
          <p:cNvPr id="21" name="标题 20"/>
          <p:cNvSpPr/>
          <p:nvPr>
            <p:ph type="title"/>
          </p:nvPr>
        </p:nvSpPr>
        <p:spPr>
          <a:xfrm>
            <a:off x="838200" y="713740"/>
            <a:ext cx="5135245" cy="1428115"/>
          </a:xfrm>
        </p:spPr>
        <p:txBody>
          <a:bodyPr/>
          <a:p>
            <a:r>
              <a:rPr lang="en-US" altLang="zh-CN"/>
              <a:t>The process of project</a:t>
            </a:r>
            <a:endParaRPr lang="en-US" altLang="zh-CN"/>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custDataLst>
              <p:tags r:id="rId1"/>
            </p:custDataLst>
          </p:nvPr>
        </p:nvSpPr>
        <p:spPr>
          <a:xfrm>
            <a:off x="656590" y="1035050"/>
            <a:ext cx="10669905" cy="4622165"/>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sz="3200">
                <a:solidFill>
                  <a:schemeClr val="accent1"/>
                </a:solidFill>
                <a:effectLst>
                  <a:outerShdw blurRad="38100" dist="25400" dir="5400000" algn="ctr" rotWithShape="0">
                    <a:srgbClr val="6E747A">
                      <a:alpha val="43000"/>
                    </a:srgbClr>
                  </a:outerShdw>
                </a:effectLst>
              </a:rPr>
              <a:t>Datasets: </a:t>
            </a:r>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	Realtor API</a:t>
            </a:r>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	Crime API</a:t>
            </a:r>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	School Dataset</a:t>
            </a:r>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Porcess data:</a:t>
            </a:r>
            <a:endParaRPr lang="en-US" altLang="zh-CN" sz="3200">
              <a:solidFill>
                <a:schemeClr val="accent1"/>
              </a:solidFill>
              <a:effectLst>
                <a:outerShdw blurRad="38100" dist="25400" dir="5400000" algn="ctr" rotWithShape="0">
                  <a:srgbClr val="6E747A">
                    <a:alpha val="43000"/>
                  </a:srgbClr>
                </a:outerShdw>
              </a:effectLst>
            </a:endParaRPr>
          </a:p>
          <a:p>
            <a:pPr algn="l">
              <a:buClrTx/>
              <a:buSzTx/>
              <a:buNone/>
            </a:pPr>
            <a:r>
              <a:rPr lang="en-US" altLang="zh-CN" sz="3200">
                <a:solidFill>
                  <a:schemeClr val="accent1"/>
                </a:solidFill>
                <a:effectLst>
                  <a:outerShdw blurRad="38100" dist="25400" dir="5400000" algn="ctr" rotWithShape="0">
                    <a:srgbClr val="6E747A">
                      <a:alpha val="43000"/>
                    </a:srgbClr>
                  </a:outerShdw>
                </a:effectLst>
              </a:rPr>
              <a:t>	</a:t>
            </a:r>
            <a:r>
              <a:rPr lang="en-US" altLang="zh-CN" sz="3200">
                <a:solidFill>
                  <a:schemeClr val="accent1"/>
                </a:solidFill>
                <a:effectLst>
                  <a:outerShdw blurRad="38100" dist="25400" dir="5400000" algn="ctr" rotWithShape="0">
                    <a:srgbClr val="6E747A">
                      <a:alpha val="43000"/>
                    </a:srgbClr>
                  </a:outerShdw>
                </a:effectLst>
              </a:rPr>
              <a:t> Missing values, outliers, data type conversion.</a:t>
            </a:r>
            <a:endParaRPr lang="en-US" altLang="zh-CN" sz="3200">
              <a:solidFill>
                <a:schemeClr val="accent1"/>
              </a:solidFill>
              <a:effectLst>
                <a:outerShdw blurRad="38100" dist="25400" dir="5400000" algn="ctr" rotWithShape="0">
                  <a:srgbClr val="6E747A">
                    <a:alpha val="43000"/>
                  </a:srgbClr>
                </a:outerShdw>
              </a:effectLst>
            </a:endParaRPr>
          </a:p>
          <a:p>
            <a:pPr algn="l">
              <a:buClrTx/>
              <a:buSzTx/>
              <a:buNone/>
            </a:pPr>
            <a:endParaRPr lang="en-US" altLang="zh-CN" sz="3200">
              <a:solidFill>
                <a:schemeClr val="accent1"/>
              </a:solidFill>
              <a:effectLst>
                <a:outerShdw blurRad="38100" dist="25400" dir="5400000" algn="ctr" rotWithShape="0">
                  <a:srgbClr val="6E747A">
                    <a:alpha val="43000"/>
                  </a:srgbClr>
                </a:outerShdw>
              </a:effectLst>
            </a:endParaRPr>
          </a:p>
          <a:p>
            <a:endParaRPr lang="en-US" altLang="zh-CN" sz="32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42360" y="4425950"/>
            <a:ext cx="6848475" cy="1933575"/>
          </a:xfrm>
          <a:prstGeom prst="rect">
            <a:avLst/>
          </a:prstGeom>
        </p:spPr>
      </p:pic>
      <p:pic>
        <p:nvPicPr>
          <p:cNvPr id="3" name="图片 2"/>
          <p:cNvPicPr>
            <a:picLocks noChangeAspect="1"/>
          </p:cNvPicPr>
          <p:nvPr/>
        </p:nvPicPr>
        <p:blipFill>
          <a:blip r:embed="rId2"/>
          <a:stretch>
            <a:fillRect/>
          </a:stretch>
        </p:blipFill>
        <p:spPr>
          <a:xfrm>
            <a:off x="3199765" y="2418080"/>
            <a:ext cx="7734300" cy="1590675"/>
          </a:xfrm>
          <a:prstGeom prst="rect">
            <a:avLst/>
          </a:prstGeom>
        </p:spPr>
      </p:pic>
      <p:pic>
        <p:nvPicPr>
          <p:cNvPr id="4" name="图片 3"/>
          <p:cNvPicPr>
            <a:picLocks noChangeAspect="1"/>
          </p:cNvPicPr>
          <p:nvPr/>
        </p:nvPicPr>
        <p:blipFill>
          <a:blip r:embed="rId3"/>
          <a:stretch>
            <a:fillRect/>
          </a:stretch>
        </p:blipFill>
        <p:spPr>
          <a:xfrm>
            <a:off x="3916680" y="279400"/>
            <a:ext cx="4057650" cy="1914525"/>
          </a:xfrm>
          <a:prstGeom prst="rect">
            <a:avLst/>
          </a:prstGeom>
        </p:spPr>
      </p:pic>
      <p:sp>
        <p:nvSpPr>
          <p:cNvPr id="5" name="标题 4"/>
          <p:cNvSpPr>
            <a:spLocks noGrp="1"/>
          </p:cNvSpPr>
          <p:nvPr>
            <p:custDataLst>
              <p:tags r:id="rId4"/>
            </p:custDataLst>
          </p:nvPr>
        </p:nvSpPr>
        <p:spPr>
          <a:xfrm>
            <a:off x="838200" y="551180"/>
            <a:ext cx="4681855" cy="5808345"/>
          </a:xfrm>
          <a:prstGeom prst="rect">
            <a:avLst/>
          </a:prstGeom>
        </p:spPr>
        <p:txBody>
          <a:bodyPr vert="horz" lIns="91440" tIns="45720" rIns="91440" bIns="45720" rtlCol="0" anchor="t" anchorCtr="0">
            <a:normAutofit/>
          </a:bodyPr>
          <a:lst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a:lstStyle>
          <a:p>
            <a:r>
              <a:rPr lang="en-US" altLang="zh-CN" sz="3200" dirty="0">
                <a:solidFill>
                  <a:schemeClr val="accent1"/>
                </a:solidFill>
                <a:effectLst>
                  <a:outerShdw blurRad="38100" dist="25400" dir="5400000" algn="ctr" rotWithShape="0">
                    <a:srgbClr val="6E747A">
                      <a:alpha val="43000"/>
                    </a:srgbClr>
                  </a:outerShdw>
                </a:effectLst>
              </a:rPr>
              <a:t>Crime</a:t>
            </a:r>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Real estate</a:t>
            </a:r>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School</a:t>
            </a:r>
            <a:endParaRPr lang="en-US" altLang="zh-CN" sz="3200" dirty="0">
              <a:solidFill>
                <a:schemeClr val="accent1"/>
              </a:solidFill>
              <a:effectLst>
                <a:outerShdw blurRad="38100" dist="25400" dir="5400000" algn="ctr" rotWithShape="0">
                  <a:srgbClr val="6E747A">
                    <a:alpha val="43000"/>
                  </a:srgbClr>
                </a:outerShdw>
              </a:effectLst>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custDataLst>
              <p:tags r:id="rId1"/>
            </p:custDataLst>
          </p:nvPr>
        </p:nvSpPr>
        <p:spPr>
          <a:xfrm>
            <a:off x="838200" y="713740"/>
            <a:ext cx="11622405" cy="5746750"/>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a:lstStyle>
          <a:p>
            <a:r>
              <a:rPr lang="en-US" altLang="zh-CN" sz="3200" dirty="0">
                <a:solidFill>
                  <a:schemeClr val="accent1"/>
                </a:solidFill>
                <a:effectLst>
                  <a:outerShdw blurRad="38100" dist="25400" dir="5400000" algn="ctr" rotWithShape="0">
                    <a:srgbClr val="6E747A">
                      <a:alpha val="43000"/>
                    </a:srgbClr>
                  </a:outerShdw>
                </a:effectLst>
              </a:rPr>
              <a:t>Spark process data:</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Get average price by zip code(Real estate)</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Get average sqft by zip code(Real estate)</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Get disatance bewteen house and school</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(Real estate&amp;&amp; School )</a:t>
            </a:r>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Store data: </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CSV file, JSON file</a:t>
            </a:r>
            <a:endParaRPr lang="en-US" altLang="zh-CN" sz="3200" dirty="0">
              <a:solidFill>
                <a:schemeClr val="accent1"/>
              </a:solidFill>
              <a:effectLst>
                <a:outerShdw blurRad="38100" dist="25400" dir="5400000" algn="ctr" rotWithShape="0">
                  <a:srgbClr val="6E747A">
                    <a:alpha val="43000"/>
                  </a:srgbClr>
                </a:outerShdw>
              </a:effectLst>
            </a:endParaRPr>
          </a:p>
          <a:p>
            <a:r>
              <a:rPr lang="en-US" altLang="zh-CN" sz="3200" dirty="0">
                <a:solidFill>
                  <a:schemeClr val="accent1"/>
                </a:solidFill>
                <a:effectLst>
                  <a:outerShdw blurRad="38100" dist="25400" dir="5400000" algn="ctr" rotWithShape="0">
                    <a:srgbClr val="6E747A">
                      <a:alpha val="43000"/>
                    </a:srgbClr>
                  </a:outerShdw>
                </a:effectLst>
              </a:rPr>
              <a:t>	Upload to Firebase Realtime Database</a:t>
            </a:r>
            <a:endParaRPr lang="en-US" altLang="zh-CN" sz="3200" dirty="0">
              <a:solidFill>
                <a:schemeClr val="accent1"/>
              </a:solidFill>
              <a:effectLst>
                <a:outerShdw blurRad="38100" dist="25400" dir="5400000" algn="ctr" rotWithShape="0">
                  <a:srgbClr val="6E747A">
                    <a:alpha val="43000"/>
                  </a:srgbClr>
                </a:outerShdw>
              </a:effectLst>
            </a:endParaRPr>
          </a:p>
          <a:p>
            <a:endParaRPr lang="en-US" altLang="zh-CN" sz="3200" dirty="0">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895350" y="509905"/>
            <a:ext cx="3515995" cy="1859915"/>
          </a:xfrm>
          <a:prstGeom prst="rect">
            <a:avLst/>
          </a:prstGeom>
        </p:spPr>
      </p:pic>
      <p:pic>
        <p:nvPicPr>
          <p:cNvPr id="3" name="图片 2"/>
          <p:cNvPicPr>
            <a:picLocks noChangeAspect="1"/>
          </p:cNvPicPr>
          <p:nvPr/>
        </p:nvPicPr>
        <p:blipFill>
          <a:blip r:embed="rId3"/>
          <a:stretch>
            <a:fillRect/>
          </a:stretch>
        </p:blipFill>
        <p:spPr>
          <a:xfrm>
            <a:off x="6710680" y="876300"/>
            <a:ext cx="2990850" cy="1590675"/>
          </a:xfrm>
          <a:prstGeom prst="rect">
            <a:avLst/>
          </a:prstGeom>
        </p:spPr>
      </p:pic>
      <p:pic>
        <p:nvPicPr>
          <p:cNvPr id="4" name="图片 3"/>
          <p:cNvPicPr>
            <a:picLocks noChangeAspect="1"/>
          </p:cNvPicPr>
          <p:nvPr/>
        </p:nvPicPr>
        <p:blipFill>
          <a:blip r:embed="rId4"/>
          <a:stretch>
            <a:fillRect/>
          </a:stretch>
        </p:blipFill>
        <p:spPr>
          <a:xfrm>
            <a:off x="997585" y="2426335"/>
            <a:ext cx="6410325" cy="4219575"/>
          </a:xfrm>
          <a:prstGeom prst="rect">
            <a:avLst/>
          </a:prstGeom>
        </p:spPr>
      </p:pic>
      <p:pic>
        <p:nvPicPr>
          <p:cNvPr id="6" name="图片 5"/>
          <p:cNvPicPr>
            <a:picLocks noChangeAspect="1"/>
          </p:cNvPicPr>
          <p:nvPr/>
        </p:nvPicPr>
        <p:blipFill>
          <a:blip r:embed="rId5"/>
          <a:stretch>
            <a:fillRect/>
          </a:stretch>
        </p:blipFill>
        <p:spPr>
          <a:xfrm>
            <a:off x="6856095" y="3093085"/>
            <a:ext cx="4762500" cy="2886075"/>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38200" y="632393"/>
            <a:ext cx="4681654" cy="1428161"/>
          </a:xfrm>
        </p:spPr>
        <p:txBody>
          <a:bodyPr/>
          <a:p>
            <a:r>
              <a:rPr lang="en-US" altLang="zh-CN"/>
              <a:t>UI</a:t>
            </a:r>
            <a:endParaRPr lang="en-US" altLang="zh-CN"/>
          </a:p>
        </p:txBody>
      </p:sp>
      <p:pic>
        <p:nvPicPr>
          <p:cNvPr id="4" name="图片 3"/>
          <p:cNvPicPr>
            <a:picLocks noChangeAspect="1"/>
          </p:cNvPicPr>
          <p:nvPr/>
        </p:nvPicPr>
        <p:blipFill>
          <a:blip r:embed="rId1"/>
          <a:stretch>
            <a:fillRect/>
          </a:stretch>
        </p:blipFill>
        <p:spPr>
          <a:xfrm>
            <a:off x="1653540" y="1243965"/>
            <a:ext cx="9806940" cy="50882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UNIT_TYPE" val="i"/>
  <p:tag name="KSO_WM_UNIT_ID" val="_11*i*2"/>
  <p:tag name="KSO_WM_UNIT_INDEX" val="2"/>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AG_VERSION" val="1.0"/>
  <p:tag name="KSO_WM_BEAUTIFY_FLAG" val="#wm#"/>
  <p:tag name="KSO_WM_COMBINE_RELATE_SLIDE_ID" val="background20180946_1"/>
  <p:tag name="KSO_WM_TEMPLATE_CATEGORY" val="custom"/>
  <p:tag name="KSO_WM_TEMPLATE_INDEX" val="20184566"/>
  <p:tag name="KSO_WM_TEMPLATE_SUBCATEGORY" val="0"/>
  <p:tag name="KSO_WM_TEMPLATE_THUMBS_INDEX" val="1、9、12、17、19、22"/>
  <p:tag name="KSO_WM_TEMPLATE_TOPIC_ID" val="2869567"/>
  <p:tag name="KSO_WM_TEMPLATE_OUTLINE_ID" val="15"/>
  <p:tag name="KSO_WM_TEMPLATE_SCENE_ID" val="1"/>
  <p:tag name="KSO_WM_TEMPLATE_JOB_ID" val="2"/>
  <p:tag name="KSO_WM_TEMPLATE_TOPIC_DEFAULT" val="1"/>
</p:tagLst>
</file>

<file path=ppt/tags/tag75.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a"/>
  <p:tag name="KSO_WM_UNIT_INDEX" val="1"/>
  <p:tag name="KSO_WM_UNIT_LAYERLEVEL" val="1"/>
  <p:tag name="KSO_WM_UNIT_VALUE" val="8"/>
  <p:tag name="KSO_WM_UNIT_ISCONTENTSTITLE" val="0"/>
  <p:tag name="KSO_WM_UNIT_HIGHLIGHT" val="0"/>
  <p:tag name="KSO_WM_UNIT_COMPATIBLE" val="0"/>
  <p:tag name="KSO_WM_UNIT_ID" val="custom20184566_1*a*1"/>
  <p:tag name="KSO_WM_UNIT_PRESET_TEXT" val="细线简约总结汇报"/>
  <p:tag name="KSO_WM_UNIT_NOCLEAR" val="0"/>
  <p:tag name="KSO_WM_UNIT_DIAGRAM_ISNUMVISUAL" val="0"/>
  <p:tag name="KSO_WM_UNIT_DIAGRAM_ISREFERUNIT" val="0"/>
</p:tagLst>
</file>

<file path=ppt/tags/tag76.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4566_1*b*1"/>
  <p:tag name="KSO_WM_UNIT_PRESET_TEXT" val="Lorem ipsum dolor sit amet, consectetur adipisicing elit."/>
  <p:tag name="KSO_WM_UNIT_NOCLEAR" val="0"/>
  <p:tag name="KSO_WM_UNIT_DIAGRAM_ISNUMVISUAL" val="0"/>
  <p:tag name="KSO_WM_UNIT_DIAGRAM_ISREFERUNIT" val="0"/>
</p:tagLst>
</file>

<file path=ppt/tags/tag77.xml><?xml version="1.0" encoding="utf-8"?>
<p:tagLst xmlns:p="http://schemas.openxmlformats.org/presentationml/2006/main">
  <p:tag name="KSO_WM_SLIDE_ID" val="custom20184566_1"/>
  <p:tag name="KSO_WM_TEMPLATE_SUBCATEGORY" val="0"/>
  <p:tag name="KSO_WM_TEMPLATE_MASTER_TYPE" val="0"/>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
  <p:tag name="KSO_WM_TEMPLATE_INDEX" val="20184566"/>
  <p:tag name="KSO_WM_SLIDE_LAYOUT" val="a_b"/>
  <p:tag name="KSO_WM_SLIDE_LAYOUT_CNT" val="1_1"/>
  <p:tag name="KSO_WM_UNIT_SHOW_EDIT_AREA_INDICATION" val="1"/>
  <p:tag name="KSO_WM_TEMPLATE_THUMBS_INDEX" val="1、9、12、17、19、22"/>
  <p:tag name="KSO_WM_COMBINE_RELATE_SLIDE_ID" val="background20180946_1"/>
  <p:tag name="KSO_WM_TEMPLATE_TOPIC_ID" val="2869567"/>
  <p:tag name="KSO_WM_TEMPLATE_OUTLINE_ID" val="15"/>
  <p:tag name="KSO_WM_TEMPLATE_SCENE_ID" val="1"/>
  <p:tag name="KSO_WM_TEMPLATE_JOB_ID" val="2"/>
  <p:tag name="KSO_WM_TEMPLATE_TOPIC_DEFAULT" val="1"/>
</p:tagLst>
</file>

<file path=ppt/tags/tag78.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79.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diagram"/>
  <p:tag name="KSO_WM_TEMPLATE_INDEX" val="20184566"/>
</p:tagLst>
</file>

<file path=ppt/tags/tag81.xml><?xml version="1.0" encoding="utf-8"?>
<p:tagLst xmlns:p="http://schemas.openxmlformats.org/presentationml/2006/main">
  <p:tag name="KSO_WM_UNIT_PLACING_PICTURE_USER_VIEWPORT" val="{&quot;height&quot;:2520,&quot;width&quot;:4500}"/>
</p:tagLst>
</file>

<file path=ppt/tags/tag82.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46_4"/>
  <p:tag name="KSO_WM_TEMPLATE_CATEGORY" val="custom"/>
  <p:tag name="KSO_WM_TEMPLATE_INDEX" val="20184566"/>
  <p:tag name="KSO_WM_SLIDE_ID" val="custom20184566_4"/>
  <p:tag name="KSO_WM_SLIDE_INDEX" val="4"/>
  <p:tag name="KSO_WM_TEMPLATE_SUBCATEGORY" val="0"/>
  <p:tag name="KSO_WM_SLIDE_SUBTYPE" val="picTxt"/>
</p:tagLst>
</file>

<file path=ppt/tags/tag83.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ID" val="custom20184566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4.xml><?xml version="1.0" encoding="utf-8"?>
<p:tagLst xmlns:p="http://schemas.openxmlformats.org/presentationml/2006/main">
  <p:tag name="KSO_WM_BEAUTIFY_FLAG" val="#wm#"/>
  <p:tag name="KSO_WM_TEMPLATE_CATEGORY" val="custom"/>
  <p:tag name="KSO_WM_TEMPLATE_INDEX" val="20184566"/>
</p:tagLst>
</file>

<file path=ppt/tags/tag85.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86.xml><?xml version="1.0" encoding="utf-8"?>
<p:tagLst xmlns:p="http://schemas.openxmlformats.org/presentationml/2006/main">
  <p:tag name="KSO_WM_BEAUTIFY_FLAG" val="#wm#"/>
  <p:tag name="KSO_WM_TEMPLATE_CATEGORY" val="custom"/>
  <p:tag name="KSO_WM_TEMPLATE_INDEX" val="20184566"/>
</p:tagLst>
</file>

<file path=ppt/tags/tag87.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88.xml><?xml version="1.0" encoding="utf-8"?>
<p:tagLst xmlns:p="http://schemas.openxmlformats.org/presentationml/2006/main">
  <p:tag name="KSO_WM_BEAUTIFY_FLAG" val="#wm#"/>
  <p:tag name="KSO_WM_TEMPLATE_CATEGORY" val="custom"/>
  <p:tag name="KSO_WM_TEMPLATE_INDEX" val="20184566"/>
</p:tagLst>
</file>

<file path=ppt/tags/tag89.xml><?xml version="1.0" encoding="utf-8"?>
<p:tagLst xmlns:p="http://schemas.openxmlformats.org/presentationml/2006/main">
  <p:tag name="KSO_WM_UNIT_PLACING_PICTURE_USER_VIEWPORT" val="{&quot;height&quot;:2190,&quot;width&quot;:414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4566"/>
</p:tagLst>
</file>

<file path=ppt/tags/tag91.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46_4"/>
  <p:tag name="KSO_WM_TEMPLATE_CATEGORY" val="custom"/>
  <p:tag name="KSO_WM_TEMPLATE_INDEX" val="20184566"/>
  <p:tag name="KSO_WM_SLIDE_ID" val="custom20184566_4"/>
  <p:tag name="KSO_WM_SLIDE_INDEX" val="4"/>
  <p:tag name="KSO_WM_TEMPLATE_SUBCATEGORY" val="0"/>
  <p:tag name="KSO_WM_SLIDE_SUBTYPE" val="picTxt"/>
</p:tagLst>
</file>

<file path=ppt/theme/theme1.xml><?xml version="1.0" encoding="utf-8"?>
<a:theme xmlns:a="http://schemas.openxmlformats.org/drawingml/2006/main" name="Office 主题">
  <a:themeElements>
    <a:clrScheme name="自定义 113">
      <a:dk1>
        <a:srgbClr val="000000"/>
      </a:dk1>
      <a:lt1>
        <a:srgbClr val="FFFFFF"/>
      </a:lt1>
      <a:dk2>
        <a:srgbClr val="44546A"/>
      </a:dk2>
      <a:lt2>
        <a:srgbClr val="F1F1F1"/>
      </a:lt2>
      <a:accent1>
        <a:srgbClr val="000000"/>
      </a:accent1>
      <a:accent2>
        <a:srgbClr val="262626"/>
      </a:accent2>
      <a:accent3>
        <a:srgbClr val="7E7E7E"/>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Words>
  <Application>WPS 演示</Application>
  <PresentationFormat>宽屏</PresentationFormat>
  <Paragraphs>46</Paragraphs>
  <Slides>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方正兰亭细黑_GBK</vt:lpstr>
      <vt:lpstr>Calibri</vt:lpstr>
      <vt:lpstr>微软雅黑</vt:lpstr>
      <vt:lpstr>Arial Unicode MS</vt:lpstr>
      <vt:lpstr>黑体</vt:lpstr>
      <vt:lpstr>Office 主题</vt:lpstr>
      <vt:lpstr>Real estate Searching System</vt:lpstr>
      <vt:lpstr>Project Description</vt:lpstr>
      <vt:lpstr>Project Description</vt:lpstr>
      <vt:lpstr>PowerPoint 演示文稿</vt:lpstr>
      <vt:lpstr>PowerPoint 演示文稿</vt:lpstr>
      <vt:lpstr>PowerPoint 演示文稿</vt:lpstr>
      <vt:lpstr>PowerPoint 演示文稿</vt:lpstr>
      <vt:lpstr>UI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WPS_1466032771</cp:lastModifiedBy>
  <cp:revision>183</cp:revision>
  <dcterms:created xsi:type="dcterms:W3CDTF">2019-06-19T02:08:00Z</dcterms:created>
  <dcterms:modified xsi:type="dcterms:W3CDTF">2021-04-30T11:37:21Z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3D3921D19D1B41A4AAA39697542C8D0B</vt:lpwstr>
  </property>
</Properties>
</file>