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2619F-5D35-4610-92DE-C1AAA9E43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Mercado Trivago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A67603-CC10-4CB5-8008-D331BF8D4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Integrantes: Benjamín Araneda , Lucas Araneda, Claudio Salazar </a:t>
            </a:r>
          </a:p>
        </p:txBody>
      </p:sp>
    </p:spTree>
    <p:extLst>
      <p:ext uri="{BB962C8B-B14F-4D97-AF65-F5344CB8AC3E}">
        <p14:creationId xmlns:p14="http://schemas.microsoft.com/office/powerpoint/2010/main" val="311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6DCB3-6C55-497C-AEA1-FABF1EEE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¿de que se tratara nuestro proyecto?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37EFA-8D2E-45FA-8A8E-7D06FB34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Nuestro proyecto se tratara de un servicio de venta y entrega con método de compra online, con envió para nuestros usuarios. Nuestra app será un intermediario entre el cliente y vendedor donde nosotros nos encargamos de la compra en método online y de la entrega del producto para los usuarios.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538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8081C-ED3F-4A9F-B2D3-8266B652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 la app?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7B4D1-2D6A-4BEA-91B9-9BB85A5E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Nuestra app cuenta con un registro e inicio de sesión tanto para usuarios y vendedores, también cuenta con el seguimiento del producto para que el vendedor y el cliente puedan ver como se encuentran sus productos y el vendedor puede ver cuales fueron sus productos vendidos y cuales aun están en venta. El cliente también puede ver su carrito y cuales fueron </a:t>
            </a:r>
            <a:r>
              <a:rPr lang="es-MX"/>
              <a:t>sus compras.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634034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{37F3E279-7F50-4B28-8EB8-72835DB1B9CE}tf10001114</Template>
  <TotalTime>38</TotalTime>
  <Words>146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Galería</vt:lpstr>
      <vt:lpstr>Mercado Trivago</vt:lpstr>
      <vt:lpstr>¿de que se tratara nuestro proyecto?</vt:lpstr>
      <vt:lpstr>¿Cómo funciona la app?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Trivago</dc:title>
  <dc:creator>SSDD</dc:creator>
  <cp:lastModifiedBy>SSDD</cp:lastModifiedBy>
  <cp:revision>2</cp:revision>
  <dcterms:created xsi:type="dcterms:W3CDTF">2025-03-14T15:14:07Z</dcterms:created>
  <dcterms:modified xsi:type="dcterms:W3CDTF">2025-03-14T15:52:31Z</dcterms:modified>
</cp:coreProperties>
</file>