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40A"/>
    <a:srgbClr val="EC4364"/>
    <a:srgbClr val="E5173F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4E45-D299-D352-D941-5481D5EF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69646-7CB5-ECE1-3694-A4641BFC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0FD8-9826-9AFD-776C-70438F4A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768E-5C31-F7FC-DDEA-34842B0B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4A1C-D134-8A4B-9AEB-BF53A1C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72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4BAA-2848-A229-AC68-95C67BCB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D6A66-91E2-914E-13FA-14E69D40E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3C8F-FAF5-16AC-43D6-F2E6F270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18F-42C3-555E-B38D-BEE27C06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F74E-C482-D99A-3373-5314DF70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4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8120B-BDD0-57CA-C0E0-6EF0D0546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508B-D1D2-BF80-7F0A-0E62EB54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BE65-018B-25AE-D6DC-F8D6C3DF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F1B9-1E90-1051-29BD-50794137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7BD70-92E4-7B43-0283-35D90A94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4BF9-5AA5-A356-0C81-8EE031E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E24A-EFBE-51DE-E1B7-036B588C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A94B-CE05-FBB2-E4D6-71CC203B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8EFD-E361-BDA0-8399-889BFB02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4711-A6EE-1BC1-2542-8C1D7E28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CC65-59BF-E8B8-197D-71D04590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90924-EC7A-851F-1B48-571B65A0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440D-3155-F00F-698A-21E38131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075D-D815-228A-A9AE-9DF93EE6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8757-FEDE-29D4-8783-BE50FA9A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5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213C-B2F6-9D70-FC79-1550DA7A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44CE-FC21-74B7-0651-767FC76D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0E6EA-E15A-41B5-43D6-372F4349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E4D1A-D214-8F2B-7C44-7421F612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CECDB-6CD1-8116-B3F2-6A1B7B26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27181-FD3C-D603-DD50-3D5C63CB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D1CB-CB30-35FC-73CA-5845AA9F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54AF-7349-19CD-B8CA-019DF755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7678-B349-D6CB-225F-6CD0E363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F01A7-36AD-7D7C-3297-3AF1EC8DE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49DE9-4E36-12EA-3C69-85AF57BE6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FE441-A0E9-AF8E-FB75-DF6004ED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5D62D-B9A4-791A-600F-72A29F6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31A84-FDDB-1A97-0FAD-909C9B9B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0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5E40-65C3-7939-96A9-F2F990ED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95CCF-C2B9-1872-986F-29C98839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85A6E-E218-2144-9B07-9E963D51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774ED-7B05-6E22-E95E-5686E2F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223B0-2EDA-A5B3-78A2-4284F88C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4749C-BFFB-8CC7-1DE7-1457BED3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8330-DCC5-37DE-8280-70743388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9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1D95-00E0-6C9E-7AF9-0297AAAC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937E-FFF6-906B-62C1-F40902F8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89D88-0469-E07B-5E46-53B2AAE1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E0EB-52F8-D527-67DC-F9C682CA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F20A6-B10D-CA97-6B86-DC225544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85AC-C58C-8A1D-D777-98AC2A8D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120E-44DB-F8F9-B17D-68D1770D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B7D02-1F15-B60B-7468-F4461BE22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A702-0E36-0574-28F9-1411C02A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CB4C-FA17-CEBF-FB8B-0F66F214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D1CE1-5604-C126-47EE-73C3095B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EE28-B1D2-8EF2-E24E-C122CE8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2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63AD-B673-A0A8-989E-7962460C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1C9E-F7AC-FE23-2425-E9B2171A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6402-D5ED-F623-087C-EAC8D383C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8E187-6DF8-4527-B27F-211877CDFD8E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6E25-397C-F4FB-C091-A169DB1B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C29C-9ACB-0D54-A90B-723214719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7B59E-B8B3-4FBC-9D6A-6F47F03C73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04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2A71-EE61-8977-4CD2-4D100403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314"/>
            <a:ext cx="9144000" cy="60486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Montserrat" pitchFamily="2" charset="0"/>
              </a:rPr>
              <a:t>Grupo 7</a:t>
            </a:r>
            <a:br>
              <a:rPr lang="pt-BR" sz="1800" dirty="0">
                <a:latin typeface="Montserrat" pitchFamily="2" charset="0"/>
              </a:rPr>
            </a:br>
            <a:r>
              <a:rPr lang="pt-BR" sz="1400" dirty="0">
                <a:latin typeface="Montserrat" pitchFamily="2" charset="0"/>
              </a:rPr>
              <a:t>Lucas Miranda, Duda Sabino, Luiz Eduardo </a:t>
            </a:r>
            <a:r>
              <a:rPr lang="pt-BR" sz="1400" dirty="0" err="1">
                <a:latin typeface="Montserrat" pitchFamily="2" charset="0"/>
              </a:rPr>
              <a:t>Piezovan</a:t>
            </a:r>
            <a:r>
              <a:rPr lang="pt-BR" sz="1400" dirty="0">
                <a:latin typeface="Montserrat" pitchFamily="2" charset="0"/>
              </a:rPr>
              <a:t>, Jessica </a:t>
            </a:r>
            <a:r>
              <a:rPr lang="pt-BR" sz="1400" dirty="0" err="1">
                <a:latin typeface="Montserrat" pitchFamily="2" charset="0"/>
              </a:rPr>
              <a:t>Sayuri</a:t>
            </a:r>
            <a:r>
              <a:rPr lang="pt-BR" sz="1400" dirty="0">
                <a:latin typeface="Montserrat" pitchFamily="2" charset="0"/>
              </a:rPr>
              <a:t>,  Patrick Gomes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32476-B9F9-F646-F907-EC2E6410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89" y="1635806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Introdução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65319-6CF6-0643-3BA1-DA6A1F441127}"/>
              </a:ext>
            </a:extLst>
          </p:cNvPr>
          <p:cNvSpPr/>
          <p:nvPr/>
        </p:nvSpPr>
        <p:spPr>
          <a:xfrm>
            <a:off x="-119743" y="-146958"/>
            <a:ext cx="9753600" cy="10069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FBDABA-3C8D-BCB7-9324-18C836736B41}"/>
              </a:ext>
            </a:extLst>
          </p:cNvPr>
          <p:cNvSpPr/>
          <p:nvPr/>
        </p:nvSpPr>
        <p:spPr>
          <a:xfrm>
            <a:off x="9293678" y="-272144"/>
            <a:ext cx="680357" cy="113211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45506-832B-0CD4-B86E-98DC47042401}"/>
              </a:ext>
            </a:extLst>
          </p:cNvPr>
          <p:cNvSpPr/>
          <p:nvPr/>
        </p:nvSpPr>
        <p:spPr>
          <a:xfrm>
            <a:off x="-119743" y="6275252"/>
            <a:ext cx="12485914" cy="76200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22D108A-67F6-B0D8-C23B-AC979117FC4F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E2B01-28B7-C0CC-27EC-C4429D710242}"/>
              </a:ext>
            </a:extLst>
          </p:cNvPr>
          <p:cNvSpPr txBox="1"/>
          <p:nvPr/>
        </p:nvSpPr>
        <p:spPr>
          <a:xfrm>
            <a:off x="921388" y="173817"/>
            <a:ext cx="776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SemiBold" pitchFamily="2" charset="0"/>
              </a:rPr>
              <a:t>Projeto de Entrada </a:t>
            </a:r>
            <a:r>
              <a:rPr lang="pt-BR" sz="2800" dirty="0" err="1">
                <a:latin typeface="Montserrat SemiBold" pitchFamily="2" charset="0"/>
              </a:rPr>
              <a:t>FEA.dev</a:t>
            </a:r>
            <a:r>
              <a:rPr lang="pt-BR" sz="2800" dirty="0">
                <a:latin typeface="Montserrat SemiBold" pitchFamily="2" charset="0"/>
              </a:rPr>
              <a:t> </a:t>
            </a:r>
            <a:r>
              <a:rPr lang="pt-BR" dirty="0">
                <a:latin typeface="Montserrat SemiBold" pitchFamily="2" charset="0"/>
              </a:rPr>
              <a:t>– 08/25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B143F-2DB5-66BF-B51C-6503FB9880EB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itchFamily="2" charset="0"/>
              </a:rPr>
              <a:t>1</a:t>
            </a:r>
          </a:p>
        </p:txBody>
      </p:sp>
      <p:pic>
        <p:nvPicPr>
          <p:cNvPr id="18" name="Picture 1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B162B16-4264-94DC-F3C1-AF2738425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" y="6366644"/>
            <a:ext cx="1164309" cy="31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A4B57-A098-4C90-7E51-C0B87F0FF221}"/>
              </a:ext>
            </a:extLst>
          </p:cNvPr>
          <p:cNvSpPr/>
          <p:nvPr/>
        </p:nvSpPr>
        <p:spPr>
          <a:xfrm>
            <a:off x="-119743" y="-146958"/>
            <a:ext cx="9753600" cy="364671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8CFB23-BFB6-FD33-9962-91D3F41FCCB4}"/>
              </a:ext>
            </a:extLst>
          </p:cNvPr>
          <p:cNvSpPr/>
          <p:nvPr/>
        </p:nvSpPr>
        <p:spPr>
          <a:xfrm>
            <a:off x="9421586" y="-272144"/>
            <a:ext cx="386444" cy="489857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39BFE-BDC2-A7C5-0209-DB7D05F21848}"/>
              </a:ext>
            </a:extLst>
          </p:cNvPr>
          <p:cNvSpPr/>
          <p:nvPr/>
        </p:nvSpPr>
        <p:spPr>
          <a:xfrm>
            <a:off x="-119743" y="6275252"/>
            <a:ext cx="12485914" cy="76200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" y="6366644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605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17416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Montserrat</vt:lpstr>
      <vt:lpstr>Montserrat SemiBold</vt:lpstr>
      <vt:lpstr>Office Theme</vt:lpstr>
      <vt:lpstr>Grupo 7 Lucas Miranda, Duda Sabino, Luiz Eduardo Piezovan, Jessica Sayuri,  Patrick Gomes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lmiranda.menezes@gmail.com</dc:creator>
  <cp:lastModifiedBy>lmiranda.menezes@gmail.com</cp:lastModifiedBy>
  <cp:revision>4</cp:revision>
  <dcterms:created xsi:type="dcterms:W3CDTF">2025-07-29T22:29:18Z</dcterms:created>
  <dcterms:modified xsi:type="dcterms:W3CDTF">2025-08-11T00:45:24Z</dcterms:modified>
</cp:coreProperties>
</file>