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5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58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44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20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96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62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922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66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8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47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05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643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17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9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985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01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924">
              <a:schemeClr val="accent3">
                <a:lumMod val="40000"/>
                <a:lumOff val="60000"/>
              </a:schemeClr>
            </a:gs>
            <a:gs pos="0">
              <a:schemeClr val="accent3">
                <a:alpha val="67000"/>
                <a:lumMod val="95000"/>
              </a:schemeClr>
            </a:gs>
            <a:gs pos="56000">
              <a:schemeClr val="accent3">
                <a:lumMod val="40000"/>
                <a:lumOff val="60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1000"/>
                <a:lumOff val="29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E544-FD94-41AC-96DB-87D47AAE0553}" type="datetimeFigureOut">
              <a:rPr lang="es-AR" smtClean="0"/>
              <a:t>10/5/2023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1185-3BE7-47AE-A8FC-F2C03AFD81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1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52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63371" y="1910665"/>
            <a:ext cx="7445828" cy="3657600"/>
          </a:xfrm>
          <a:prstGeom prst="rect">
            <a:avLst/>
          </a:prstGeom>
          <a:pattFill prst="pct10">
            <a:fgClr>
              <a:schemeClr val="accent2">
                <a:lumMod val="60000"/>
                <a:lumOff val="40000"/>
              </a:schemeClr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rgbClr val="FFFF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499756" y="2725003"/>
            <a:ext cx="5773057" cy="2308324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convex"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No encuentras un lugar en donde puedas tener un espacio personal para guardar tus poemas, donde los puedas compartir con el mundo, para que aprecien tu arte, tu imaginación e inspiración 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330369" y="2156852"/>
            <a:ext cx="2111830" cy="461665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El PROBLEMA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5285681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63371" y="2050365"/>
            <a:ext cx="7445828" cy="3657600"/>
          </a:xfrm>
          <a:prstGeom prst="rect">
            <a:avLst/>
          </a:prstGeom>
          <a:pattFill prst="pct10">
            <a:fgClr>
              <a:schemeClr val="accent2">
                <a:lumMod val="60000"/>
                <a:lumOff val="40000"/>
              </a:schemeClr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957285" y="2785323"/>
            <a:ext cx="6857999" cy="26776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B w="139700" h="139700" prst="divot"/>
          </a:sp3d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Nuestro </a:t>
            </a:r>
            <a:r>
              <a:rPr lang="es-ES" sz="2400" b="1" dirty="0"/>
              <a:t>sistema es la solución perfecta para cualquier amante de la poesía que quiera organizar, mejorar y compartir sus </a:t>
            </a:r>
            <a:r>
              <a:rPr lang="es-ES" sz="2400" b="1" dirty="0" smtClean="0"/>
              <a:t>poemas </a:t>
            </a:r>
            <a:r>
              <a:rPr lang="es-ES" sz="2400" b="1" dirty="0"/>
              <a:t>de </a:t>
            </a:r>
            <a:r>
              <a:rPr lang="es-ES" sz="2400" b="1" dirty="0" smtClean="0"/>
              <a:t>manera </a:t>
            </a:r>
            <a:r>
              <a:rPr lang="es-ES" sz="2400" b="1" dirty="0"/>
              <a:t>fácil y efectiva. ¡Únete a </a:t>
            </a:r>
            <a:r>
              <a:rPr lang="es-ES" sz="2400" b="1" dirty="0" smtClean="0"/>
              <a:t>la comunidad latina mas grande de poesía y empieza a navegar en un mundo donde el limite es tu imaginación!</a:t>
            </a:r>
            <a:endParaRPr lang="es-AR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248725" y="2187012"/>
            <a:ext cx="2275117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LA SOLUCION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358607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>
            <a:spLocks/>
          </p:cNvSpPr>
          <p:nvPr/>
        </p:nvSpPr>
        <p:spPr>
          <a:xfrm>
            <a:off x="1980000" y="2700000"/>
            <a:ext cx="8476343" cy="1200329"/>
          </a:xfrm>
          <a:prstGeom prst="rect">
            <a:avLst/>
          </a:prstGeom>
          <a:pattFill prst="shingle">
            <a:fgClr>
              <a:schemeClr val="accent2">
                <a:lumMod val="40000"/>
                <a:lumOff val="60000"/>
              </a:schemeClr>
            </a:fgClr>
            <a:bgClr>
              <a:schemeClr val="accent3"/>
            </a:bgClr>
          </a:patt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angle"/>
          </a:sp3d>
        </p:spPr>
        <p:txBody>
          <a:bodyPr wrap="square" lIns="91440" tIns="45720" rIns="91440" bIns="45720"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WORLD OF POEMS</a:t>
            </a:r>
          </a:p>
        </p:txBody>
      </p:sp>
    </p:spTree>
    <p:extLst>
      <p:ext uri="{BB962C8B-B14F-4D97-AF65-F5344CB8AC3E}">
        <p14:creationId xmlns:p14="http://schemas.microsoft.com/office/powerpoint/2010/main" val="14236759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40</TotalTime>
  <Words>92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</cp:revision>
  <dcterms:created xsi:type="dcterms:W3CDTF">2023-04-18T04:32:51Z</dcterms:created>
  <dcterms:modified xsi:type="dcterms:W3CDTF">2023-05-10T03:45:52Z</dcterms:modified>
</cp:coreProperties>
</file>