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4"/>
  </p:sldMasterIdLst>
  <p:sldIdLst>
    <p:sldId id="256" r:id="rId5"/>
    <p:sldId id="259" r:id="rId6"/>
    <p:sldId id="262" r:id="rId7"/>
    <p:sldId id="258" r:id="rId8"/>
    <p:sldId id="257" r:id="rId9"/>
    <p:sldId id="260" r:id="rId10"/>
    <p:sldId id="261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6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F60B6-50C0-46F5-BF52-95B3CA24142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EC40ED-006F-4B71-8147-07DE1E760573}">
      <dgm:prSet custT="1"/>
      <dgm:spPr/>
      <dgm:t>
        <a:bodyPr/>
        <a:lstStyle/>
        <a:p>
          <a:r>
            <a:rPr lang="en-US" sz="3600" dirty="0"/>
            <a:t>Operations</a:t>
          </a:r>
        </a:p>
      </dgm:t>
    </dgm:pt>
    <dgm:pt modelId="{F8007520-8D2C-4D51-8FF4-04D7CD323121}" type="parTrans" cxnId="{2CF07F98-6D90-407E-98C6-0704F077B862}">
      <dgm:prSet/>
      <dgm:spPr/>
      <dgm:t>
        <a:bodyPr/>
        <a:lstStyle/>
        <a:p>
          <a:endParaRPr lang="en-US"/>
        </a:p>
      </dgm:t>
    </dgm:pt>
    <dgm:pt modelId="{E80E0694-31E1-492C-8140-1A00428F6CAE}" type="sibTrans" cxnId="{2CF07F98-6D90-407E-98C6-0704F077B862}">
      <dgm:prSet/>
      <dgm:spPr/>
      <dgm:t>
        <a:bodyPr/>
        <a:lstStyle/>
        <a:p>
          <a:endParaRPr lang="en-US"/>
        </a:p>
      </dgm:t>
    </dgm:pt>
    <dgm:pt modelId="{89EC0ACD-8A65-4697-A016-9D99F61E0DF6}">
      <dgm:prSet custT="1"/>
      <dgm:spPr/>
      <dgm:t>
        <a:bodyPr/>
        <a:lstStyle/>
        <a:p>
          <a:r>
            <a:rPr lang="en-US" sz="2400" b="0" i="0" baseline="0" dirty="0"/>
            <a:t>MAKE-SET</a:t>
          </a:r>
          <a:r>
            <a:rPr lang="en-US" sz="2400" dirty="0"/>
            <a:t>(x)</a:t>
          </a:r>
          <a:r>
            <a:rPr lang="en-US" sz="2400" b="0" i="0" baseline="0" dirty="0"/>
            <a:t> creates a new set whose only member.</a:t>
          </a:r>
          <a:endParaRPr lang="en-US" sz="2400" dirty="0"/>
        </a:p>
      </dgm:t>
    </dgm:pt>
    <dgm:pt modelId="{7FA3835A-D5EC-46CF-BA64-8C0F66C705E0}" type="parTrans" cxnId="{FDE02984-9100-4C0C-8E40-3433328AFB25}">
      <dgm:prSet/>
      <dgm:spPr/>
      <dgm:t>
        <a:bodyPr/>
        <a:lstStyle/>
        <a:p>
          <a:endParaRPr lang="en-US"/>
        </a:p>
      </dgm:t>
    </dgm:pt>
    <dgm:pt modelId="{74C82CDE-0D03-45E8-91F8-35BF750FDA9E}" type="sibTrans" cxnId="{FDE02984-9100-4C0C-8E40-3433328AFB25}">
      <dgm:prSet/>
      <dgm:spPr/>
      <dgm:t>
        <a:bodyPr/>
        <a:lstStyle/>
        <a:p>
          <a:endParaRPr lang="en-US"/>
        </a:p>
      </dgm:t>
    </dgm:pt>
    <dgm:pt modelId="{3F45EAB6-8E7F-4F18-9E4A-E434631EC4BC}">
      <dgm:prSet custT="1"/>
      <dgm:spPr/>
      <dgm:t>
        <a:bodyPr/>
        <a:lstStyle/>
        <a:p>
          <a:r>
            <a:rPr lang="en-US" sz="2400" b="0" i="0" baseline="0" dirty="0"/>
            <a:t>x is not already be in some other set.</a:t>
          </a:r>
          <a:endParaRPr lang="en-US" sz="2400" dirty="0"/>
        </a:p>
      </dgm:t>
    </dgm:pt>
    <dgm:pt modelId="{F774903C-99B0-4886-95E8-D25362C5EEF9}" type="parTrans" cxnId="{91AAE92B-7194-4633-8A3B-4EAACD021AAA}">
      <dgm:prSet/>
      <dgm:spPr/>
      <dgm:t>
        <a:bodyPr/>
        <a:lstStyle/>
        <a:p>
          <a:endParaRPr lang="en-US"/>
        </a:p>
      </dgm:t>
    </dgm:pt>
    <dgm:pt modelId="{271BF0B8-B368-44C2-A876-19E602F57A1E}" type="sibTrans" cxnId="{91AAE92B-7194-4633-8A3B-4EAACD021AAA}">
      <dgm:prSet/>
      <dgm:spPr/>
      <dgm:t>
        <a:bodyPr/>
        <a:lstStyle/>
        <a:p>
          <a:endParaRPr lang="en-US"/>
        </a:p>
      </dgm:t>
    </dgm:pt>
    <dgm:pt modelId="{5278412A-BBCB-4786-8E6B-B23DD1BD38DA}">
      <dgm:prSet custT="1"/>
      <dgm:spPr/>
      <dgm:t>
        <a:bodyPr/>
        <a:lstStyle/>
        <a:p>
          <a:r>
            <a:rPr lang="en-US" sz="2400" b="0" i="0" baseline="0" dirty="0"/>
            <a:t>UNION</a:t>
          </a:r>
          <a:r>
            <a:rPr lang="en-US" sz="2400" dirty="0"/>
            <a:t>(</a:t>
          </a:r>
          <a:r>
            <a:rPr lang="en-US" sz="2400" b="0" i="0" baseline="0" dirty="0"/>
            <a:t>x</a:t>
          </a:r>
          <a:r>
            <a:rPr lang="en-US" sz="2400" dirty="0"/>
            <a:t>, </a:t>
          </a:r>
          <a:r>
            <a:rPr lang="en-US" sz="2400" b="0" i="0" baseline="0" dirty="0"/>
            <a:t>y) unites the dynamic sets that contain x and y, say </a:t>
          </a:r>
          <a:r>
            <a:rPr lang="en-US" sz="2400" b="0" i="0" baseline="0" dirty="0" err="1"/>
            <a:t>Sx</a:t>
          </a:r>
          <a:r>
            <a:rPr lang="en-US" sz="2400" b="0" i="0" baseline="0" dirty="0"/>
            <a:t> and Sy, into a new set. The representative of the resulting set is any member.</a:t>
          </a:r>
          <a:endParaRPr lang="en-US" sz="2400" dirty="0"/>
        </a:p>
      </dgm:t>
    </dgm:pt>
    <dgm:pt modelId="{3D0979D2-0551-4EEF-A596-00C0D034F15F}" type="parTrans" cxnId="{09625845-4BB5-4763-9141-8AD9CC2ABA3C}">
      <dgm:prSet/>
      <dgm:spPr/>
      <dgm:t>
        <a:bodyPr/>
        <a:lstStyle/>
        <a:p>
          <a:endParaRPr lang="en-US"/>
        </a:p>
      </dgm:t>
    </dgm:pt>
    <dgm:pt modelId="{3C18ECC9-47B0-4711-8316-DA7FF91F2667}" type="sibTrans" cxnId="{09625845-4BB5-4763-9141-8AD9CC2ABA3C}">
      <dgm:prSet/>
      <dgm:spPr/>
      <dgm:t>
        <a:bodyPr/>
        <a:lstStyle/>
        <a:p>
          <a:endParaRPr lang="en-US"/>
        </a:p>
      </dgm:t>
    </dgm:pt>
    <dgm:pt modelId="{9B3B6F86-6123-4265-85A7-B13324749C38}">
      <dgm:prSet custT="1"/>
      <dgm:spPr/>
      <dgm:t>
        <a:bodyPr/>
        <a:lstStyle/>
        <a:p>
          <a:r>
            <a:rPr lang="en-US" sz="2400" b="0" i="0" baseline="0" dirty="0"/>
            <a:t>FIND-SET</a:t>
          </a:r>
          <a:r>
            <a:rPr lang="en-US" sz="2400" dirty="0"/>
            <a:t>(</a:t>
          </a:r>
          <a:r>
            <a:rPr lang="en-US" sz="2400" b="0" i="0" baseline="0" dirty="0"/>
            <a:t>x</a:t>
          </a:r>
          <a:r>
            <a:rPr lang="en-US" sz="2400" dirty="0"/>
            <a:t>)</a:t>
          </a:r>
          <a:r>
            <a:rPr lang="en-US" sz="2400" b="0" i="0" baseline="0" dirty="0"/>
            <a:t> returns the representative of the (unique) set containing </a:t>
          </a:r>
          <a:r>
            <a:rPr lang="en-US" sz="2400" dirty="0"/>
            <a:t>x.</a:t>
          </a:r>
        </a:p>
      </dgm:t>
    </dgm:pt>
    <dgm:pt modelId="{53538119-7BBB-4675-A07F-B78083CF62AB}" type="parTrans" cxnId="{7C796132-4A57-42C9-801E-E9803856D0B3}">
      <dgm:prSet/>
      <dgm:spPr/>
      <dgm:t>
        <a:bodyPr/>
        <a:lstStyle/>
        <a:p>
          <a:endParaRPr lang="en-US"/>
        </a:p>
      </dgm:t>
    </dgm:pt>
    <dgm:pt modelId="{875719FC-E7D1-4B7C-A801-FEAB2E45B686}" type="sibTrans" cxnId="{7C796132-4A57-42C9-801E-E9803856D0B3}">
      <dgm:prSet/>
      <dgm:spPr/>
      <dgm:t>
        <a:bodyPr/>
        <a:lstStyle/>
        <a:p>
          <a:endParaRPr lang="en-US"/>
        </a:p>
      </dgm:t>
    </dgm:pt>
    <dgm:pt modelId="{4AAAB430-BB24-497E-ACD8-94B8140B506E}">
      <dgm:prSet custT="1"/>
      <dgm:spPr/>
      <dgm:t>
        <a:bodyPr/>
        <a:lstStyle/>
        <a:p>
          <a:endParaRPr lang="en-US" sz="2400" dirty="0"/>
        </a:p>
      </dgm:t>
    </dgm:pt>
    <dgm:pt modelId="{29B67547-6295-45A1-9606-B43A8B7B7AD5}" type="parTrans" cxnId="{C59E636F-2623-4F03-9F95-430B337D4700}">
      <dgm:prSet/>
      <dgm:spPr/>
      <dgm:t>
        <a:bodyPr/>
        <a:lstStyle/>
        <a:p>
          <a:endParaRPr lang="en-US"/>
        </a:p>
      </dgm:t>
    </dgm:pt>
    <dgm:pt modelId="{8560EB97-236D-4736-929C-5BC21261712E}" type="sibTrans" cxnId="{C59E636F-2623-4F03-9F95-430B337D4700}">
      <dgm:prSet/>
      <dgm:spPr/>
      <dgm:t>
        <a:bodyPr/>
        <a:lstStyle/>
        <a:p>
          <a:endParaRPr lang="en-US"/>
        </a:p>
      </dgm:t>
    </dgm:pt>
    <dgm:pt modelId="{ACCB054D-0E99-4B04-98E1-83AFCD7ED32A}">
      <dgm:prSet custT="1"/>
      <dgm:spPr/>
      <dgm:t>
        <a:bodyPr/>
        <a:lstStyle/>
        <a:p>
          <a:endParaRPr lang="en-US" sz="2400" dirty="0"/>
        </a:p>
      </dgm:t>
    </dgm:pt>
    <dgm:pt modelId="{44F7E944-C9B4-4B89-A0B5-8131B7C27C69}" type="parTrans" cxnId="{2D3D704C-22BA-4970-88D0-1BD214FFBC60}">
      <dgm:prSet/>
      <dgm:spPr/>
      <dgm:t>
        <a:bodyPr/>
        <a:lstStyle/>
        <a:p>
          <a:endParaRPr lang="en-US"/>
        </a:p>
      </dgm:t>
    </dgm:pt>
    <dgm:pt modelId="{D5F130B4-8B4B-4622-A12F-E1FC52F8A1BF}" type="sibTrans" cxnId="{2D3D704C-22BA-4970-88D0-1BD214FFBC60}">
      <dgm:prSet/>
      <dgm:spPr/>
      <dgm:t>
        <a:bodyPr/>
        <a:lstStyle/>
        <a:p>
          <a:endParaRPr lang="en-US"/>
        </a:p>
      </dgm:t>
    </dgm:pt>
    <dgm:pt modelId="{3E814BDD-B37F-481B-8576-2B28EE7BEA2F}">
      <dgm:prSet custT="1"/>
      <dgm:spPr/>
      <dgm:t>
        <a:bodyPr/>
        <a:lstStyle/>
        <a:p>
          <a:endParaRPr lang="en-US" sz="2400" dirty="0"/>
        </a:p>
      </dgm:t>
    </dgm:pt>
    <dgm:pt modelId="{99B73DBC-09C4-4DFC-B565-C85F9A278F65}" type="parTrans" cxnId="{E76AE9B9-3E22-4843-BD39-3F934CF86E86}">
      <dgm:prSet/>
      <dgm:spPr/>
      <dgm:t>
        <a:bodyPr/>
        <a:lstStyle/>
        <a:p>
          <a:endParaRPr lang="en-US"/>
        </a:p>
      </dgm:t>
    </dgm:pt>
    <dgm:pt modelId="{678A0880-84C0-41C5-B87E-4214A938AA36}" type="sibTrans" cxnId="{E76AE9B9-3E22-4843-BD39-3F934CF86E86}">
      <dgm:prSet/>
      <dgm:spPr/>
      <dgm:t>
        <a:bodyPr/>
        <a:lstStyle/>
        <a:p>
          <a:endParaRPr lang="en-US"/>
        </a:p>
      </dgm:t>
    </dgm:pt>
    <dgm:pt modelId="{7723D5DD-B1F9-4AB6-BC36-3DFC6DDEC9F2}">
      <dgm:prSet custT="1"/>
      <dgm:spPr/>
      <dgm:t>
        <a:bodyPr/>
        <a:lstStyle/>
        <a:p>
          <a:r>
            <a:rPr lang="en-US" sz="2400" b="0" i="0" baseline="0" dirty="0"/>
            <a:t>Thus, representative is x.</a:t>
          </a:r>
          <a:endParaRPr lang="en-US" sz="2400" dirty="0"/>
        </a:p>
      </dgm:t>
    </dgm:pt>
    <dgm:pt modelId="{2AB177E0-A736-4D41-9605-E3219DCE5F5A}" type="parTrans" cxnId="{D3C2B067-6BFF-4D21-AF6F-79A0E6144696}">
      <dgm:prSet/>
      <dgm:spPr/>
      <dgm:t>
        <a:bodyPr/>
        <a:lstStyle/>
        <a:p>
          <a:endParaRPr lang="en-US"/>
        </a:p>
      </dgm:t>
    </dgm:pt>
    <dgm:pt modelId="{DBA0589C-807C-488C-A8DF-954FB2BA8B15}" type="sibTrans" cxnId="{D3C2B067-6BFF-4D21-AF6F-79A0E6144696}">
      <dgm:prSet/>
      <dgm:spPr/>
      <dgm:t>
        <a:bodyPr/>
        <a:lstStyle/>
        <a:p>
          <a:endParaRPr lang="en-US"/>
        </a:p>
      </dgm:t>
    </dgm:pt>
    <dgm:pt modelId="{6A514DE4-3F47-4539-B8BE-BF2129845FD6}" type="pres">
      <dgm:prSet presAssocID="{E20F60B6-50C0-46F5-BF52-95B3CA24142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EEDF6A-2568-4C40-B4C9-DF552DD55D1A}" type="pres">
      <dgm:prSet presAssocID="{59EC40ED-006F-4B71-8147-07DE1E7605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06DCF-FEFB-466F-AEE9-8941599E3426}" type="pres">
      <dgm:prSet presAssocID="{59EC40ED-006F-4B71-8147-07DE1E76057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AAE92B-7194-4633-8A3B-4EAACD021AAA}" srcId="{89EC0ACD-8A65-4697-A016-9D99F61E0DF6}" destId="{3F45EAB6-8E7F-4F18-9E4A-E434631EC4BC}" srcOrd="1" destOrd="0" parTransId="{F774903C-99B0-4886-95E8-D25362C5EEF9}" sibTransId="{271BF0B8-B368-44C2-A876-19E602F57A1E}"/>
    <dgm:cxn modelId="{D3C2B067-6BFF-4D21-AF6F-79A0E6144696}" srcId="{89EC0ACD-8A65-4697-A016-9D99F61E0DF6}" destId="{7723D5DD-B1F9-4AB6-BC36-3DFC6DDEC9F2}" srcOrd="0" destOrd="0" parTransId="{2AB177E0-A736-4D41-9605-E3219DCE5F5A}" sibTransId="{DBA0589C-807C-488C-A8DF-954FB2BA8B15}"/>
    <dgm:cxn modelId="{C59E636F-2623-4F03-9F95-430B337D4700}" srcId="{59EC40ED-006F-4B71-8147-07DE1E760573}" destId="{4AAAB430-BB24-497E-ACD8-94B8140B506E}" srcOrd="0" destOrd="0" parTransId="{29B67547-6295-45A1-9606-B43A8B7B7AD5}" sibTransId="{8560EB97-236D-4736-929C-5BC21261712E}"/>
    <dgm:cxn modelId="{7CC5CBBA-702B-457F-A703-715E5FA398B6}" type="presOf" srcId="{E20F60B6-50C0-46F5-BF52-95B3CA24142A}" destId="{6A514DE4-3F47-4539-B8BE-BF2129845FD6}" srcOrd="0" destOrd="0" presId="urn:microsoft.com/office/officeart/2005/8/layout/vList2"/>
    <dgm:cxn modelId="{54D9AF26-D8D7-449F-92EE-B1C0BD7345AE}" type="presOf" srcId="{ACCB054D-0E99-4B04-98E1-83AFCD7ED32A}" destId="{C9806DCF-FEFB-466F-AEE9-8941599E3426}" srcOrd="0" destOrd="4" presId="urn:microsoft.com/office/officeart/2005/8/layout/vList2"/>
    <dgm:cxn modelId="{28E8815D-416B-4F88-B2F5-9F4DA2C2DA45}" type="presOf" srcId="{5278412A-BBCB-4786-8E6B-B23DD1BD38DA}" destId="{C9806DCF-FEFB-466F-AEE9-8941599E3426}" srcOrd="0" destOrd="5" presId="urn:microsoft.com/office/officeart/2005/8/layout/vList2"/>
    <dgm:cxn modelId="{E76AE9B9-3E22-4843-BD39-3F934CF86E86}" srcId="{59EC40ED-006F-4B71-8147-07DE1E760573}" destId="{3E814BDD-B37F-481B-8576-2B28EE7BEA2F}" srcOrd="4" destOrd="0" parTransId="{99B73DBC-09C4-4DFC-B565-C85F9A278F65}" sibTransId="{678A0880-84C0-41C5-B87E-4214A938AA36}"/>
    <dgm:cxn modelId="{564EDC93-5B32-4456-B640-7124FB73CA40}" type="presOf" srcId="{59EC40ED-006F-4B71-8147-07DE1E760573}" destId="{16EEDF6A-2568-4C40-B4C9-DF552DD55D1A}" srcOrd="0" destOrd="0" presId="urn:microsoft.com/office/officeart/2005/8/layout/vList2"/>
    <dgm:cxn modelId="{C311DA6C-975B-4F26-8A16-BE5EC47D4A19}" type="presOf" srcId="{9B3B6F86-6123-4265-85A7-B13324749C38}" destId="{C9806DCF-FEFB-466F-AEE9-8941599E3426}" srcOrd="0" destOrd="7" presId="urn:microsoft.com/office/officeart/2005/8/layout/vList2"/>
    <dgm:cxn modelId="{AD8280CC-BBAF-4F4C-8A27-844F262D9C02}" type="presOf" srcId="{7723D5DD-B1F9-4AB6-BC36-3DFC6DDEC9F2}" destId="{C9806DCF-FEFB-466F-AEE9-8941599E3426}" srcOrd="0" destOrd="2" presId="urn:microsoft.com/office/officeart/2005/8/layout/vList2"/>
    <dgm:cxn modelId="{2CF07F98-6D90-407E-98C6-0704F077B862}" srcId="{E20F60B6-50C0-46F5-BF52-95B3CA24142A}" destId="{59EC40ED-006F-4B71-8147-07DE1E760573}" srcOrd="0" destOrd="0" parTransId="{F8007520-8D2C-4D51-8FF4-04D7CD323121}" sibTransId="{E80E0694-31E1-492C-8140-1A00428F6CAE}"/>
    <dgm:cxn modelId="{F59450E5-FE22-4A4C-BA92-9591619522DA}" type="presOf" srcId="{4AAAB430-BB24-497E-ACD8-94B8140B506E}" destId="{C9806DCF-FEFB-466F-AEE9-8941599E3426}" srcOrd="0" destOrd="0" presId="urn:microsoft.com/office/officeart/2005/8/layout/vList2"/>
    <dgm:cxn modelId="{B3DCB504-977E-4A33-BDD5-966D56DD9D9E}" type="presOf" srcId="{3F45EAB6-8E7F-4F18-9E4A-E434631EC4BC}" destId="{C9806DCF-FEFB-466F-AEE9-8941599E3426}" srcOrd="0" destOrd="3" presId="urn:microsoft.com/office/officeart/2005/8/layout/vList2"/>
    <dgm:cxn modelId="{7C796132-4A57-42C9-801E-E9803856D0B3}" srcId="{59EC40ED-006F-4B71-8147-07DE1E760573}" destId="{9B3B6F86-6123-4265-85A7-B13324749C38}" srcOrd="5" destOrd="0" parTransId="{53538119-7BBB-4675-A07F-B78083CF62AB}" sibTransId="{875719FC-E7D1-4B7C-A801-FEAB2E45B686}"/>
    <dgm:cxn modelId="{2D3D704C-22BA-4970-88D0-1BD214FFBC60}" srcId="{59EC40ED-006F-4B71-8147-07DE1E760573}" destId="{ACCB054D-0E99-4B04-98E1-83AFCD7ED32A}" srcOrd="2" destOrd="0" parTransId="{44F7E944-C9B4-4B89-A0B5-8131B7C27C69}" sibTransId="{D5F130B4-8B4B-4622-A12F-E1FC52F8A1BF}"/>
    <dgm:cxn modelId="{FDE02984-9100-4C0C-8E40-3433328AFB25}" srcId="{59EC40ED-006F-4B71-8147-07DE1E760573}" destId="{89EC0ACD-8A65-4697-A016-9D99F61E0DF6}" srcOrd="1" destOrd="0" parTransId="{7FA3835A-D5EC-46CF-BA64-8C0F66C705E0}" sibTransId="{74C82CDE-0D03-45E8-91F8-35BF750FDA9E}"/>
    <dgm:cxn modelId="{09625845-4BB5-4763-9141-8AD9CC2ABA3C}" srcId="{59EC40ED-006F-4B71-8147-07DE1E760573}" destId="{5278412A-BBCB-4786-8E6B-B23DD1BD38DA}" srcOrd="3" destOrd="0" parTransId="{3D0979D2-0551-4EEF-A596-00C0D034F15F}" sibTransId="{3C18ECC9-47B0-4711-8316-DA7FF91F2667}"/>
    <dgm:cxn modelId="{DCB9959C-DA86-48AE-A9D1-208312B0D8FF}" type="presOf" srcId="{3E814BDD-B37F-481B-8576-2B28EE7BEA2F}" destId="{C9806DCF-FEFB-466F-AEE9-8941599E3426}" srcOrd="0" destOrd="6" presId="urn:microsoft.com/office/officeart/2005/8/layout/vList2"/>
    <dgm:cxn modelId="{7E6391D5-744E-412B-A6D1-E0FBE2299FA7}" type="presOf" srcId="{89EC0ACD-8A65-4697-A016-9D99F61E0DF6}" destId="{C9806DCF-FEFB-466F-AEE9-8941599E3426}" srcOrd="0" destOrd="1" presId="urn:microsoft.com/office/officeart/2005/8/layout/vList2"/>
    <dgm:cxn modelId="{4A4E8FE4-BE08-421B-B73F-528D2B74C5C7}" type="presParOf" srcId="{6A514DE4-3F47-4539-B8BE-BF2129845FD6}" destId="{16EEDF6A-2568-4C40-B4C9-DF552DD55D1A}" srcOrd="0" destOrd="0" presId="urn:microsoft.com/office/officeart/2005/8/layout/vList2"/>
    <dgm:cxn modelId="{286B5448-5F1F-4B26-84FB-85F94CFB10CC}" type="presParOf" srcId="{6A514DE4-3F47-4539-B8BE-BF2129845FD6}" destId="{C9806DCF-FEFB-466F-AEE9-8941599E342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EDF6A-2568-4C40-B4C9-DF552DD55D1A}">
      <dsp:nvSpPr>
        <dsp:cNvPr id="0" name=""/>
        <dsp:cNvSpPr/>
      </dsp:nvSpPr>
      <dsp:spPr>
        <a:xfrm>
          <a:off x="0" y="221"/>
          <a:ext cx="6240668" cy="8308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Operations</a:t>
          </a:r>
        </a:p>
      </dsp:txBody>
      <dsp:txXfrm>
        <a:off x="40560" y="40781"/>
        <a:ext cx="6159548" cy="749762"/>
      </dsp:txXfrm>
    </dsp:sp>
    <dsp:sp modelId="{C9806DCF-FEFB-466F-AEE9-8941599E3426}">
      <dsp:nvSpPr>
        <dsp:cNvPr id="0" name=""/>
        <dsp:cNvSpPr/>
      </dsp:nvSpPr>
      <dsp:spPr>
        <a:xfrm>
          <a:off x="0" y="831104"/>
          <a:ext cx="6240668" cy="4655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4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i="0" kern="1200" baseline="0" dirty="0"/>
            <a:t>MAKE-SET</a:t>
          </a:r>
          <a:r>
            <a:rPr lang="en-US" sz="2400" kern="1200" dirty="0"/>
            <a:t>(x)</a:t>
          </a:r>
          <a:r>
            <a:rPr lang="en-US" sz="2400" b="0" i="0" kern="1200" baseline="0" dirty="0"/>
            <a:t> creates a new set whose only member.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i="0" kern="1200" baseline="0" dirty="0"/>
            <a:t>Thus, representative is x.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i="0" kern="1200" baseline="0" dirty="0"/>
            <a:t>x is not already be in some other set.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i="0" kern="1200" baseline="0" dirty="0"/>
            <a:t>UNION</a:t>
          </a:r>
          <a:r>
            <a:rPr lang="en-US" sz="2400" kern="1200" dirty="0"/>
            <a:t>(</a:t>
          </a:r>
          <a:r>
            <a:rPr lang="en-US" sz="2400" b="0" i="0" kern="1200" baseline="0" dirty="0"/>
            <a:t>x</a:t>
          </a:r>
          <a:r>
            <a:rPr lang="en-US" sz="2400" kern="1200" dirty="0"/>
            <a:t>, </a:t>
          </a:r>
          <a:r>
            <a:rPr lang="en-US" sz="2400" b="0" i="0" kern="1200" baseline="0" dirty="0"/>
            <a:t>y) unites the dynamic sets that contain x and y, say </a:t>
          </a:r>
          <a:r>
            <a:rPr lang="en-US" sz="2400" b="0" i="0" kern="1200" baseline="0" dirty="0" err="1"/>
            <a:t>Sx</a:t>
          </a:r>
          <a:r>
            <a:rPr lang="en-US" sz="2400" b="0" i="0" kern="1200" baseline="0" dirty="0"/>
            <a:t> and Sy, into a new set. The representative of the resulting set is any member.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i="0" kern="1200" baseline="0" dirty="0"/>
            <a:t>FIND-SET</a:t>
          </a:r>
          <a:r>
            <a:rPr lang="en-US" sz="2400" kern="1200" dirty="0"/>
            <a:t>(</a:t>
          </a:r>
          <a:r>
            <a:rPr lang="en-US" sz="2400" b="0" i="0" kern="1200" baseline="0" dirty="0"/>
            <a:t>x</a:t>
          </a:r>
          <a:r>
            <a:rPr lang="en-US" sz="2400" kern="1200" dirty="0"/>
            <a:t>)</a:t>
          </a:r>
          <a:r>
            <a:rPr lang="en-US" sz="2400" b="0" i="0" kern="1200" baseline="0" dirty="0"/>
            <a:t> returns the representative of the (unique) set containing </a:t>
          </a:r>
          <a:r>
            <a:rPr lang="en-US" sz="2400" kern="1200" dirty="0"/>
            <a:t>x.</a:t>
          </a:r>
        </a:p>
      </dsp:txBody>
      <dsp:txXfrm>
        <a:off x="0" y="831104"/>
        <a:ext cx="6240668" cy="4655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/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September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9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5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September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6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3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6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3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0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September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9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2" r:id="rId6"/>
    <p:sldLayoutId id="2147483988" r:id="rId7"/>
    <p:sldLayoutId id="2147483989" r:id="rId8"/>
    <p:sldLayoutId id="2147483990" r:id="rId9"/>
    <p:sldLayoutId id="2147483991" r:id="rId10"/>
    <p:sldLayoutId id="21474839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14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 spc="1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 spc="1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 spc="1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 spc="1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 spc="1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tching_(graph_theory)" TargetMode="External"/><Relationship Id="rId3" Type="http://schemas.openxmlformats.org/officeDocument/2006/relationships/hyperlink" Target="https://en.wikipedia.org/wiki/Telecommunications_network" TargetMode="External"/><Relationship Id="rId7" Type="http://schemas.openxmlformats.org/officeDocument/2006/relationships/hyperlink" Target="https://en.wikipedia.org/wiki/Traveling_salesman_problem" TargetMode="External"/><Relationship Id="rId2" Type="http://schemas.openxmlformats.org/officeDocument/2006/relationships/hyperlink" Target="https://en.wikipedia.org/wiki/Computer_net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lectrical_grid" TargetMode="External"/><Relationship Id="rId5" Type="http://schemas.openxmlformats.org/officeDocument/2006/relationships/hyperlink" Target="https://en.wikipedia.org/wiki/Water_supply_network" TargetMode="External"/><Relationship Id="rId4" Type="http://schemas.openxmlformats.org/officeDocument/2006/relationships/hyperlink" Target="https://en.wikipedia.org/wiki/Transport_networ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xmlns="" id="{7EFEBD0A-2B1C-42AB-A2F4-3493E48F39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E75F744-7372-4A4D-9F05-470883FF9A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42A84D6C-D535-43BB-9843-5103F1407F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56F196-6CA0-4415-9857-2FBF3878A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8" y="576263"/>
            <a:ext cx="4977777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Minimum Spanning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DE1D50A-B25E-4412-87A9-BEBBE3191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8" y="3764975"/>
            <a:ext cx="4977777" cy="219268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15F387C8-7A98-428C-A38B-51332E18AC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11496184" y="-10"/>
            <a:ext cx="695816" cy="6858000"/>
          </a:xfrm>
          <a:prstGeom prst="rect">
            <a:avLst/>
          </a:prstGeom>
          <a:solidFill>
            <a:srgbClr val="FEF803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430CCA9-EC8F-4710-B317-92A7D894D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58" r="25556" b="-2"/>
          <a:stretch/>
        </p:blipFill>
        <p:spPr>
          <a:xfrm>
            <a:off x="6484677" y="5599"/>
            <a:ext cx="5018476" cy="6852391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3D901993-74B3-400C-B05A-8A0D31536D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EF80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730F885D-4D31-4126-8405-49A6BE4EB5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EF80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327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551C3B6-A0D6-43F6-9F68-13666CDA5C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3C994B4-9721-4148-9EEC-6793CECDE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9D95E49-763A-4886-B038-82F7347405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D4D99EB-C4F3-4F0C-91F7-AB4DC2A08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7D66467-0073-41E6-83CE-DDDDABC9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76263"/>
            <a:ext cx="3932532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Prim’s MST with simple heap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4B69146-C1C0-4B58-86FC-34F3390EBA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C540AD5-A993-4DA3-B064-D004E2CC65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6C1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E6A9698-2C5E-4B0F-B3FA-0CE9BCA6E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6C1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xmlns="" id="{FA899147-7EE1-4110-B2F6-33D09FB12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514" y="594146"/>
                <a:ext cx="6605623" cy="5688194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MST-PRIM(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G.V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MinKey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s.vertex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r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s.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NIL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Extract-Min(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t.vertex</a:t>
                </a:r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ClrTx/>
                  <a:buNone/>
                </a:pPr>
                <a:r>
                  <a:rPr lang="en-US" sz="19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19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if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</a:t>
                </a:r>
              </a:p>
              <a:p>
                <a:pPr marL="342900" indent="-342900">
                  <a:spcBef>
                    <a:spcPts val="0"/>
                  </a:spcBef>
                  <a:buClrTx/>
                  <a:buAutoNum type="arabicPlain" startAt="11"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17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7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:r>
                  <a:rPr lang="en-US" sz="1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      </a:t>
                </a:r>
                <a:r>
                  <a:rPr lang="en-US" sz="19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MinKey</a:t>
                </a: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[u] = </a:t>
                </a:r>
                <a:r>
                  <a:rPr lang="en-US" sz="19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t.key</a:t>
                </a: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G.Adj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   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MinKey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s.vertex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MinKey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        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             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A899147-7EE1-4110-B2F6-33D09FB12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514" y="594146"/>
                <a:ext cx="6605623" cy="5688194"/>
              </a:xfrm>
              <a:blipFill rotWithShape="1">
                <a:blip r:embed="rId2"/>
                <a:stretch>
                  <a:fillRect l="-554" b="-6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C0ED9CC-DE62-454C-9EBD-38640495A837}"/>
              </a:ext>
            </a:extLst>
          </p:cNvPr>
          <p:cNvSpPr txBox="1"/>
          <p:nvPr/>
        </p:nvSpPr>
        <p:spPr>
          <a:xfrm>
            <a:off x="474681" y="3553345"/>
            <a:ext cx="3724674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heap does not support changing value of node’s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vertex may be inserted multiple times with different values of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Once a vertex is extracted, subsequent copy will be ignored.</a:t>
            </a:r>
          </a:p>
        </p:txBody>
      </p:sp>
    </p:spTree>
    <p:extLst>
      <p:ext uri="{BB962C8B-B14F-4D97-AF65-F5344CB8AC3E}">
        <p14:creationId xmlns:p14="http://schemas.microsoft.com/office/powerpoint/2010/main" val="101475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A2F5BD06-625C-4759-85FA-D4DA61C5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Prim’s MST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09C87F02-C50E-48C6-A35D-EB40C4B85A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157" y="1885178"/>
            <a:ext cx="6656387" cy="443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8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73C994B4-9721-4148-9EEC-6793CECDE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F9D95E49-763A-4886-B038-82F7347405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xmlns="" id="{553093A2-BEA9-4055-96AA-C5DA22C2E9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9652C6-EDC2-4A9B-BD4E-C735E45C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5370576" cy="2135867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MST </a:t>
            </a:r>
            <a:br>
              <a:rPr lang="en-US" sz="4800">
                <a:solidFill>
                  <a:schemeClr val="tx1"/>
                </a:solidFill>
              </a:rPr>
            </a:br>
            <a:r>
              <a:rPr lang="en-US" sz="4800">
                <a:solidFill>
                  <a:schemeClr val="tx1"/>
                </a:solidFill>
              </a:rPr>
              <a:t>(</a:t>
            </a:r>
            <a:r>
              <a:rPr lang="en-US" sz="4800" dirty="0">
                <a:solidFill>
                  <a:schemeClr val="tx1"/>
                </a:solidFill>
              </a:rPr>
              <a:t>chapter 23)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xmlns="" id="{E0AA24F5-7B43-451C-ABEF-A9574FD3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5370576" cy="309544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Two classic algorithms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Kruskal’s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Requires Data Structure for Disjoint Sets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Prim’s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Requires Priority Queue (Heap)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0888C27D-5B01-459C-AD27-511C9689F4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10713675" y="1223614"/>
            <a:ext cx="1478319" cy="440740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59607C18-043F-4E20-83EA-C1B2EF3DB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7771" y="1548944"/>
            <a:ext cx="5785063" cy="377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xmlns="" id="{D0F8AE93-C88C-410B-8C4E-2D9A2C8BBC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91E5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xmlns="" id="{A3621635-0C65-4524-A576-36E647B50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91E5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49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3BB959-E995-43DE-A023-2F14F05C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34183A-1C1F-4C0D-9B01-ADBC9179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esign of networks, including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Computer network"/>
              </a:rPr>
              <a:t>computer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Telecommunications network"/>
              </a:rPr>
              <a:t>telecommunications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Transport network"/>
              </a:rPr>
              <a:t>transportation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Water supply network"/>
              </a:rPr>
              <a:t>water supply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Electrical grid"/>
              </a:rPr>
              <a:t>electrical grids</a:t>
            </a:r>
            <a:endParaRPr lang="en-US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pproximating the </a:t>
            </a:r>
            <a:r>
              <a:rPr lang="en-US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/>
              </a:rPr>
              <a:t>traveling salesman problem</a:t>
            </a:r>
            <a:endParaRPr lang="en-US" b="0" i="0" u="sng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pproximating the multi-terminal minimum cut problem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pproximating the minimum-cost weighted perfect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Matching (graph theory)"/>
              </a:rPr>
              <a:t>matching</a:t>
            </a:r>
            <a:endParaRPr lang="en-US" u="none" strike="noStrike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Taxonomy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Cluster analysis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6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99D947B-1B59-4322-8CF2-73E8134199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xmlns="" id="{D803427E-36C0-4811-BE64-ACF653F6AA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xmlns="" id="{D9231370-89C4-4981-8C91-A3F3D1146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A439A8-C56C-44EF-A7D1-6982DE0A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940910"/>
            <a:ext cx="4471588" cy="4976179"/>
          </a:xfrm>
        </p:spPr>
        <p:txBody>
          <a:bodyPr>
            <a:normAutofit/>
          </a:bodyPr>
          <a:lstStyle/>
          <a:p>
            <a:r>
              <a:rPr lang="en-US" dirty="0"/>
              <a:t>Data Structure for Disjoint Sets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xmlns="" id="{474D4826-9FF4-4E17-AB42-146B76BD32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xmlns="" id="{C5873965-CEB2-46E1-951E-037689B078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A2E61CBE-5529-4C1E-A924-678D7CABA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86276"/>
              </p:ext>
            </p:extLst>
          </p:nvPr>
        </p:nvGraphicFramePr>
        <p:xfrm>
          <a:off x="5247020" y="699997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CAAF4A-BC1C-45B9-8A95-6B1631314D21}"/>
              </a:ext>
            </a:extLst>
          </p:cNvPr>
          <p:cNvSpPr txBox="1"/>
          <p:nvPr/>
        </p:nvSpPr>
        <p:spPr>
          <a:xfrm>
            <a:off x="602645" y="4012264"/>
            <a:ext cx="40432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baseline="0" dirty="0"/>
              <a:t>A set is identified by the representative </a:t>
            </a:r>
            <a:r>
              <a:rPr lang="en-US" sz="2400" dirty="0"/>
              <a:t>(</a:t>
            </a:r>
            <a:r>
              <a:rPr lang="en-US" sz="2400" b="0" i="0" baseline="0" dirty="0"/>
              <a:t>a member)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6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ACEDEA-A0E6-404B-943D-7EA9DB54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Disjoint-Set Forests </a:t>
            </a:r>
            <a:br>
              <a:rPr lang="en-US" dirty="0"/>
            </a:br>
            <a:r>
              <a:rPr lang="en-US" dirty="0"/>
              <a:t>(sec 21.3, page 568)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BC8610-95EE-45B5-8C32-6454C1BA3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3821978" cy="4206383"/>
          </a:xfrm>
        </p:spPr>
        <p:txBody>
          <a:bodyPr/>
          <a:lstStyle/>
          <a:p>
            <a:r>
              <a:rPr lang="en-US" dirty="0"/>
              <a:t>FIND-SET(b) is c</a:t>
            </a:r>
          </a:p>
          <a:p>
            <a:r>
              <a:rPr lang="en-US" dirty="0"/>
              <a:t>FIND-SET(g) is f</a:t>
            </a:r>
          </a:p>
          <a:p>
            <a:r>
              <a:rPr lang="en-US" dirty="0"/>
              <a:t>“rank” maintains the approximation of subtree height</a:t>
            </a:r>
          </a:p>
          <a:p>
            <a:pPr lvl="1"/>
            <a:r>
              <a:rPr lang="en-US" dirty="0"/>
              <a:t>is not updated by path compression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45CFD53-9CF2-456E-974D-9D58CDE46D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14"/>
          <a:stretch/>
        </p:blipFill>
        <p:spPr>
          <a:xfrm>
            <a:off x="4427340" y="1979162"/>
            <a:ext cx="3821977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C5612A8-2603-41A3-87AA-0DD1D79BE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14"/>
          <a:stretch/>
        </p:blipFill>
        <p:spPr>
          <a:xfrm>
            <a:off x="8582944" y="1979162"/>
            <a:ext cx="3304741" cy="33528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B56145D4-D6E5-4182-93BF-92B3F32CBE42}"/>
              </a:ext>
            </a:extLst>
          </p:cNvPr>
          <p:cNvSpPr/>
          <p:nvPr/>
        </p:nvSpPr>
        <p:spPr>
          <a:xfrm>
            <a:off x="7798816" y="2872836"/>
            <a:ext cx="1353312" cy="99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38602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544C4D-E095-4FC6-BF47-0D10072E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Union by Rank and Path Compression</a:t>
            </a:r>
            <a:endParaRPr lang="en-US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F6162A1-53DF-470D-BAEB-B12E021C4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211" y="1810995"/>
            <a:ext cx="8605884" cy="45898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AD4EA2-E65D-4E8C-94B0-1F34FFA4882D}"/>
              </a:ext>
            </a:extLst>
          </p:cNvPr>
          <p:cNvSpPr txBox="1"/>
          <p:nvPr/>
        </p:nvSpPr>
        <p:spPr>
          <a:xfrm>
            <a:off x="508406" y="1617536"/>
            <a:ext cx="4575658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latin typeface="Times-Roman"/>
              </a:rPr>
              <a:t>When Union, make the root with smaller rank become child of the root with larger rank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E5C240-B30F-4374-9E85-4CECC09DF9B9}"/>
              </a:ext>
            </a:extLst>
          </p:cNvPr>
          <p:cNvSpPr txBox="1"/>
          <p:nvPr/>
        </p:nvSpPr>
        <p:spPr>
          <a:xfrm>
            <a:off x="508406" y="3217538"/>
            <a:ext cx="432328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Find-set, update every parent on the find-path to be root</a:t>
            </a:r>
          </a:p>
        </p:txBody>
      </p:sp>
    </p:spTree>
    <p:extLst>
      <p:ext uri="{BB962C8B-B14F-4D97-AF65-F5344CB8AC3E}">
        <p14:creationId xmlns:p14="http://schemas.microsoft.com/office/powerpoint/2010/main" val="331318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A42B19-B519-43DD-B938-9C7A772A9E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Kruskal’s MST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D3C6517-08B1-447D-9FCB-12F92165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68" y="1895514"/>
            <a:ext cx="8829675" cy="37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839B1A7-62BF-451F-859F-36F9533D6456}"/>
              </a:ext>
            </a:extLst>
          </p:cNvPr>
          <p:cNvSpPr txBox="1"/>
          <p:nvPr/>
        </p:nvSpPr>
        <p:spPr>
          <a:xfrm>
            <a:off x="6759245" y="2084832"/>
            <a:ext cx="3767328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tree may not contain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Disjoint sets are utilized for cycle detection</a:t>
            </a:r>
          </a:p>
        </p:txBody>
      </p:sp>
    </p:spTree>
    <p:extLst>
      <p:ext uri="{BB962C8B-B14F-4D97-AF65-F5344CB8AC3E}">
        <p14:creationId xmlns:p14="http://schemas.microsoft.com/office/powerpoint/2010/main" val="258491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838A384-5C86-4F42-9F01-00E65976E803}"/>
              </a:ext>
            </a:extLst>
          </p:cNvPr>
          <p:cNvSpPr txBox="1">
            <a:spLocks/>
          </p:cNvSpPr>
          <p:nvPr/>
        </p:nvSpPr>
        <p:spPr>
          <a:xfrm>
            <a:off x="420624" y="334645"/>
            <a:ext cx="10543032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 spc="14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Kruskal’s MST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91A04784-5ABA-435F-835B-B10FE2C957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27" y="2118233"/>
            <a:ext cx="4206875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79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88D3D6-F5AE-4210-AE66-15ECA96EF48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Prim’s MST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0C526B4-B054-4CC1-8ECE-4375F9604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436" y="1885635"/>
            <a:ext cx="5768264" cy="46072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E82F07-ED70-4BE4-9037-B657E6B9178D}"/>
              </a:ext>
            </a:extLst>
          </p:cNvPr>
          <p:cNvSpPr txBox="1"/>
          <p:nvPr/>
        </p:nvSpPr>
        <p:spPr>
          <a:xfrm>
            <a:off x="6096000" y="2133600"/>
            <a:ext cx="4322618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Priority Queue is utilized for vertex selection as the priority (value of key) of each vertex changes dynamically</a:t>
            </a:r>
          </a:p>
        </p:txBody>
      </p:sp>
    </p:spTree>
    <p:extLst>
      <p:ext uri="{BB962C8B-B14F-4D97-AF65-F5344CB8AC3E}">
        <p14:creationId xmlns:p14="http://schemas.microsoft.com/office/powerpoint/2010/main" val="47254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setVTI" id="{17A3166B-76FF-4669-8F6D-D4251AE158D8}" vid="{4532814A-B5F8-4CFD-BC69-A007D492DA4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1BD35C1E3B5F4CBC830F2B9C01BF3F" ma:contentTypeVersion="0" ma:contentTypeDescription="Create a new document." ma:contentTypeScope="" ma:versionID="e8c5e5ec32177185bfa3f7cc4290827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1DDF48-196B-4DB0-AD51-9B303D9C21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08EC53-34F8-451B-8E30-0FD09F6A70EA}"/>
</file>

<file path=customXml/itemProps3.xml><?xml version="1.0" encoding="utf-8"?>
<ds:datastoreItem xmlns:ds="http://schemas.openxmlformats.org/officeDocument/2006/customXml" ds:itemID="{775D95BC-8205-4FBA-A29E-5DD4524152D0}">
  <ds:schemaRefs>
    <ds:schemaRef ds:uri="http://schemas.microsoft.com/office/2006/metadata/properties"/>
    <ds:schemaRef ds:uri="http://schemas.microsoft.com/office/infopath/2007/PartnerControls"/>
    <ds:schemaRef ds:uri="e5593062-f49a-4097-a45d-9adec9c4584b"/>
    <ds:schemaRef ds:uri="2f06ed00-b87b-4ece-8e4c-1a7fd8d3a51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376</Words>
  <Application>Microsoft Office PowerPoint</Application>
  <PresentationFormat>Custom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OffsetVTI</vt:lpstr>
      <vt:lpstr>Minimum Spanning Tree</vt:lpstr>
      <vt:lpstr>MST  (chapter 23)</vt:lpstr>
      <vt:lpstr>Applications of MST</vt:lpstr>
      <vt:lpstr>Data Structure for Disjoint Sets  </vt:lpstr>
      <vt:lpstr>Disjoint-Set Forests  (sec 21.3, page 568)</vt:lpstr>
      <vt:lpstr>Union by Rank and Path Compression</vt:lpstr>
      <vt:lpstr>Kruskal’s MST</vt:lpstr>
      <vt:lpstr>PowerPoint Presentation</vt:lpstr>
      <vt:lpstr>Prim’s MST</vt:lpstr>
      <vt:lpstr>Prim’s MST with simple heap </vt:lpstr>
      <vt:lpstr>Prim’s MST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Nui</dc:creator>
  <cp:lastModifiedBy>Windows User</cp:lastModifiedBy>
  <cp:revision>24</cp:revision>
  <dcterms:created xsi:type="dcterms:W3CDTF">2022-02-22T06:10:16Z</dcterms:created>
  <dcterms:modified xsi:type="dcterms:W3CDTF">2022-09-21T04:10:32Z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0x0101005D1BD35C1E3B5F4CBC830F2B9C01BF3F</vt:lpwstr>
  </property>
  <property fmtid="{D5CDD505-2E9C-101B-9397-08002B2CF9AE}" pid="3" name="MediaServiceImageTags">
    <vt:lpwstr/>
  </property>
</Properties>
</file>