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61" d="100"/>
          <a:sy n="61" d="100"/>
        </p:scale>
        <p:origin x="-96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A29769-CF18-597A-A680-ED59E1267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AF2256F-6279-602F-A4AE-7842F3F32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A70898-39C4-87EF-84C0-0310780C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FE0931-F67A-B79C-2D4F-3D199189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90D21B-F1F8-A368-25DF-9A501DC2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3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5954F7-C7EE-80C6-2610-221926EE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43294DF-AFA4-BC83-1832-3B9814370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66D290-1BB1-C084-CD15-D729C0AC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B27C5C-758A-0CEE-966B-87259F873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9B6CBE-551B-6AEE-E47E-3A0AA9BE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B77C807-6CD3-8E28-1385-83DBE7394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D03ED2-5989-5A85-80A8-C7C3667B0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AB79BA-19D4-5B8E-8F05-B936472B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A1C92A-F3D1-C3D0-FC59-846C0478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AA403E6-12E2-94A7-D129-670C671E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4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D51EB0-BFA6-1636-47B4-0AC471C6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E48DBC-5A20-8499-997F-39A07F1CF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BCA679-99A2-AF64-7333-29F01546F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ACF88B-A7FE-A88B-1C53-2659BC19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8C3DC2-0261-3A2F-5992-8F5BEDEB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4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93CC1B-6C88-8255-A2C4-1F5879F8F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D0D866D-39D8-8FBF-FEF2-2321DBA5A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624E6E-EEC5-72C4-A77C-CE7CA6C3F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A20F0A-8968-B2D1-FF58-6505A91F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5B2686-F3F3-B16D-2B12-DC5DB418D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7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CFC58D-D5FE-BDC3-BDAB-3218BABE0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C547FE-3B57-14C6-70D9-F1A06C49C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AF4833-0FDC-D6DC-A079-574BC4CE1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0F74558-401C-1384-614E-A2C03BBE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1CAC129-A3D9-7114-00D3-9DC32A94D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A268BE6-A59A-6213-6113-687A96E21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7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D76059-3E74-D361-DB50-5A5D93C7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6340F47-B466-44DE-DEE4-F0ADED77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28A9FEC-BEAD-00BA-CE41-A4EC01578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D624D99-1E2F-1CC7-1FA4-DAA489746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F72AB18-107A-B82B-A385-49D4E6BA9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3598906-0DA7-E43E-5E5B-6D90B3C4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157D32B-75A8-4A5E-83FC-E0313134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7662863-53EB-08C6-F1A3-07928A01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6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8ACD2E-7B86-ED81-3987-E98E8343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F65E43F-C212-EB5E-3E8B-8C84EA9D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7DE5560-F391-7CC7-D287-C8D126FD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33EAC7-26D8-587F-AA8C-EF02E1456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9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ADB9FAA-D755-62D0-F9BC-370182A2B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EAB3859-CE55-3782-36C1-19898418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C8BD706-09D9-9F4D-208B-9D9290F6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8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04FC9B-66CA-15CF-0A37-035B426C4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062D05-06AC-AE32-6E59-D22BC50CE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E0EF070-AE73-338E-5E55-B81EC6DAB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A6CC714-06D9-6F3B-5DC6-9BA01C88B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618AEF-1B3E-B854-264E-E5F0EB5EF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F92FAD7-8533-AADE-46D1-CCD09503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B74082-2D3C-D9DA-0A88-8FA0C9719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C358F49-5973-EDCB-4FB4-DC58FDAFC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231EC8D-54A2-B671-04A0-593AE1CA8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0B6DFAF-EAEC-37A2-DC4E-CF1D003D0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6407B1A-4762-7B2A-BBD9-DE62EBBC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EF833A9-DCA7-7A6A-DF69-34383A16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2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989DE11-7CC6-F6A5-641F-2637ADC03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E867835-37AD-5E40-DD54-E29268C8C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D249FB-1F32-4FD1-CDA8-8C0C88D4A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800EE1-A54B-7F28-FEB9-D7825203EA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FC0F04-10A5-0712-95D2-BB3957DF8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1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cw.mit.edu/courses/6-006-introduction-to-algorithms-fall-2011/6277a1f06100c26a7ff21031af6757b5_MIT6_006F11_lec16.pd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E655C8-C58C-D802-BB28-98F5D5DAA3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  <a:br>
              <a:rPr lang="en-US" dirty="0"/>
            </a:br>
            <a:r>
              <a:rPr lang="en-US" dirty="0"/>
              <a:t>(Dijkstra’s Algorithm)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7E2FF21-8719-E898-2B49-1BC0F0D57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based on lecture note from MIT Open Courseware :</a:t>
            </a:r>
          </a:p>
          <a:p>
            <a:r>
              <a:rPr lang="en-US" dirty="0">
                <a:hlinkClick r:id="rId2"/>
              </a:rPr>
              <a:t>6.006 Lecture 16: Dijkstra (mit.edu)</a:t>
            </a:r>
            <a:r>
              <a:rPr lang="en-US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57926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EEBDF9-302C-4C21-8E92-28701620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B5ABFE0-9286-3453-E4A3-4F8F38AD8C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edge (u, v)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E, assume w(u, v) ≥ 0,</a:t>
                </a:r>
              </a:p>
              <a:p>
                <a:pPr lvl="1"/>
                <a:r>
                  <a:rPr lang="en-US" dirty="0"/>
                  <a:t>Maintain a set S of vertices whose final shortest path weights have been determined. </a:t>
                </a:r>
              </a:p>
              <a:p>
                <a:pPr lvl="1"/>
                <a:r>
                  <a:rPr lang="en-US" dirty="0"/>
                  <a:t>Repeatedly select u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V − S with minimum shortest path estimate</a:t>
                </a:r>
              </a:p>
              <a:p>
                <a:pPr lvl="2"/>
                <a:r>
                  <a:rPr lang="en-US" sz="2400" dirty="0"/>
                  <a:t>Add u to S, relax all edges out of u.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5ABFE0-9286-3453-E4A3-4F8F38AD8C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68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43AE98-1F10-13D3-9E1D-C963E9CD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C3BD9E2-EBC1-5EE3-83E4-7BFA8EF27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3751"/>
            <a:ext cx="10515600" cy="3174650"/>
          </a:xfrm>
        </p:spPr>
      </p:pic>
    </p:spTree>
    <p:extLst>
      <p:ext uri="{BB962C8B-B14F-4D97-AF65-F5344CB8AC3E}">
        <p14:creationId xmlns:p14="http://schemas.microsoft.com/office/powerpoint/2010/main" val="96817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BD3E60-68A3-41A2-7415-7D7AF733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 execution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0561C2D-720C-C854-50C5-420FCD895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0073" y="552941"/>
            <a:ext cx="5828145" cy="595445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A5085C6-AC36-791D-21BF-FBDE483C246A}"/>
              </a:ext>
            </a:extLst>
          </p:cNvPr>
          <p:cNvSpPr/>
          <p:nvPr/>
        </p:nvSpPr>
        <p:spPr>
          <a:xfrm>
            <a:off x="5021108" y="3953964"/>
            <a:ext cx="5508345" cy="25749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8E2361B-5661-4647-1D34-2FD83E286A0C}"/>
              </a:ext>
            </a:extLst>
          </p:cNvPr>
          <p:cNvSpPr/>
          <p:nvPr/>
        </p:nvSpPr>
        <p:spPr>
          <a:xfrm>
            <a:off x="4945075" y="5431353"/>
            <a:ext cx="5508345" cy="13255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101B063-6312-9712-DFB7-915CC9946A50}"/>
              </a:ext>
            </a:extLst>
          </p:cNvPr>
          <p:cNvSpPr/>
          <p:nvPr/>
        </p:nvSpPr>
        <p:spPr>
          <a:xfrm>
            <a:off x="5671940" y="4352287"/>
            <a:ext cx="5508345" cy="236159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EF3417A-A22E-88FC-1B09-B613B47603E1}"/>
              </a:ext>
            </a:extLst>
          </p:cNvPr>
          <p:cNvSpPr/>
          <p:nvPr/>
        </p:nvSpPr>
        <p:spPr>
          <a:xfrm>
            <a:off x="5359972" y="4724511"/>
            <a:ext cx="5508345" cy="203240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A0344C0-368F-2742-5F7F-0DE32ECAAF2F}"/>
              </a:ext>
            </a:extLst>
          </p:cNvPr>
          <p:cNvSpPr/>
          <p:nvPr/>
        </p:nvSpPr>
        <p:spPr>
          <a:xfrm>
            <a:off x="5200073" y="5804139"/>
            <a:ext cx="5508345" cy="9527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07D66467-0073-41E6-83CE-DDDDABC97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315" y="400698"/>
            <a:ext cx="7383926" cy="12671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Dijkstra’s SSSP with simple heap</a:t>
            </a:r>
            <a:br>
              <a:rPr lang="en-US" sz="4800" dirty="0"/>
            </a:b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xmlns="" id="{FA899147-7EE1-4110-B2F6-33D09FB12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8859" y="584903"/>
                <a:ext cx="8540357" cy="568819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DIJKSTRA 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G.V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False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   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Shortest_Etimate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endParaRPr lang="en-US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a.vertex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s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a.key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NIL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 Insert(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≠∅</m:t>
                    </m:r>
                  </m:oMath>
                </a14:m>
                <a:endParaRPr lang="en-US" sz="19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Extract-Min(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 =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t.vertex</a:t>
                </a:r>
                <a:endParaRPr lang="en-US" sz="19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 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False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1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      </a:t>
                </a:r>
                <a:r>
                  <a:rPr lang="en-US" sz="19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</a:t>
                </a:r>
                <a:r>
                  <a:rPr lang="en-US" sz="1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1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      </a:t>
                </a:r>
                <a:r>
                  <a:rPr lang="en-US" sz="19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Shortest_Estimate</a:t>
                </a:r>
                <a:r>
                  <a:rPr lang="en-US" sz="1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</a:t>
                </a:r>
                <a:r>
                  <a:rPr lang="en-US" sz="19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t.key</a:t>
                </a:r>
                <a:endParaRPr lang="en-US" sz="19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1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     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G.Adj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1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         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False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Shortest_Estimate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+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&lt;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Shortest_Estimate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1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             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a.vertex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1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             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a.key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Shortest_Estimate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Shortest_Estimate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+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1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          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1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              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Insert(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A899147-7EE1-4110-B2F6-33D09FB12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8859" y="584903"/>
                <a:ext cx="8540357" cy="5688194"/>
              </a:xfrm>
              <a:blipFill rotWithShape="1">
                <a:blip r:embed="rId2"/>
                <a:stretch>
                  <a:fillRect l="-571" t="-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C0ED9CC-DE62-454C-9EBD-38640495A837}"/>
              </a:ext>
            </a:extLst>
          </p:cNvPr>
          <p:cNvSpPr txBox="1"/>
          <p:nvPr/>
        </p:nvSpPr>
        <p:spPr>
          <a:xfrm>
            <a:off x="7643576" y="1249057"/>
            <a:ext cx="3937465" cy="175432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Simple heap does not support changing value of node’s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vertex may be inserted multiple times with different values of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Once a vertex is extracted, subsequent copy will be ignored.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2DA8FDE1-20D6-B7BB-7D73-14167E084EE7}"/>
              </a:ext>
            </a:extLst>
          </p:cNvPr>
          <p:cNvSpPr/>
          <p:nvPr/>
        </p:nvSpPr>
        <p:spPr>
          <a:xfrm>
            <a:off x="1973700" y="4718128"/>
            <a:ext cx="7506789" cy="150658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B044C9EB-A016-BDD9-1057-13FA4AD46F35}"/>
              </a:ext>
            </a:extLst>
          </p:cNvPr>
          <p:cNvCxnSpPr>
            <a:stCxn id="6" idx="1"/>
          </p:cNvCxnSpPr>
          <p:nvPr/>
        </p:nvCxnSpPr>
        <p:spPr>
          <a:xfrm flipH="1">
            <a:off x="6884918" y="3924640"/>
            <a:ext cx="758658" cy="598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525E375-3280-09B5-3A6C-D4C94ED3B341}"/>
              </a:ext>
            </a:extLst>
          </p:cNvPr>
          <p:cNvSpPr txBox="1"/>
          <p:nvPr/>
        </p:nvSpPr>
        <p:spPr>
          <a:xfrm>
            <a:off x="7643576" y="3739974"/>
            <a:ext cx="183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RELAX alternative</a:t>
            </a:r>
          </a:p>
        </p:txBody>
      </p:sp>
    </p:spTree>
    <p:extLst>
      <p:ext uri="{BB962C8B-B14F-4D97-AF65-F5344CB8AC3E}">
        <p14:creationId xmlns:p14="http://schemas.microsoft.com/office/powerpoint/2010/main" val="1014754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1BD35C1E3B5F4CBC830F2B9C01BF3F" ma:contentTypeVersion="4" ma:contentTypeDescription="Create a new document." ma:contentTypeScope="" ma:versionID="7d30ed89fcbe4ccf291052331eb8f7cc">
  <xsd:schema xmlns:xsd="http://www.w3.org/2001/XMLSchema" xmlns:xs="http://www.w3.org/2001/XMLSchema" xmlns:p="http://schemas.microsoft.com/office/2006/metadata/properties" xmlns:ns2="9fd4e8cb-cf0d-4583-a00a-22f11f49afc8" targetNamespace="http://schemas.microsoft.com/office/2006/metadata/properties" ma:root="true" ma:fieldsID="f2a0232f87a461d1180f31769a0c0094" ns2:_="">
    <xsd:import namespace="9fd4e8cb-cf0d-4583-a00a-22f11f49af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d4e8cb-cf0d-4583-a00a-22f11f49af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5F2E73-4227-40DF-AE0C-3759194EB6F4}">
  <ds:schemaRefs>
    <ds:schemaRef ds:uri="http://schemas.microsoft.com/office/2006/metadata/properties"/>
    <ds:schemaRef ds:uri="http://schemas.microsoft.com/office/infopath/2007/PartnerControls"/>
    <ds:schemaRef ds:uri="e5593062-f49a-4097-a45d-9adec9c4584b"/>
    <ds:schemaRef ds:uri="2f06ed00-b87b-4ece-8e4c-1a7fd8d3a51d"/>
  </ds:schemaRefs>
</ds:datastoreItem>
</file>

<file path=customXml/itemProps2.xml><?xml version="1.0" encoding="utf-8"?>
<ds:datastoreItem xmlns:ds="http://schemas.openxmlformats.org/officeDocument/2006/customXml" ds:itemID="{55CBC0F4-8B7E-469D-B59C-4D33B72AA4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49550E-4351-4989-98BF-7DAE041E5C14}"/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247</Words>
  <Application>Microsoft Office PowerPoint</Application>
  <PresentationFormat>Custom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Single-Source Shortest Paths (Dijkstra’s Algorithm)</vt:lpstr>
      <vt:lpstr>Dijkstra’s Algorithm</vt:lpstr>
      <vt:lpstr>Pseudocode</vt:lpstr>
      <vt:lpstr>Dijkstra execution</vt:lpstr>
      <vt:lpstr>Dijkstra’s SSSP with simple heap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Single-Source Shortest Paths (Dijkstra’s Algorithm)</dc:title>
  <dc:creator>Nui</dc:creator>
  <cp:lastModifiedBy>Windows User</cp:lastModifiedBy>
  <cp:revision>8</cp:revision>
  <dcterms:created xsi:type="dcterms:W3CDTF">2022-09-21T00:36:09Z</dcterms:created>
  <dcterms:modified xsi:type="dcterms:W3CDTF">2022-09-21T04:13:01Z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0x0101005D1BD35C1E3B5F4CBC830F2B9C01BF3F</vt:lpwstr>
  </property>
  <property fmtid="{D5CDD505-2E9C-101B-9397-08002B2CF9AE}" pid="3" name="MediaServiceImageTags">
    <vt:lpwstr/>
  </property>
</Properties>
</file>