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a070d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a070d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a070d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a070d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78a070d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78a070d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8a070d8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8a070d8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8a070d8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8a070d8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8a070d83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8a070d83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a070d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a070d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get pricing from shop on </a:t>
            </a:r>
            <a:r>
              <a:rPr lang="en"/>
              <a:t>transmitter</a:t>
            </a:r>
            <a:r>
              <a:rPr lang="en"/>
              <a:t>/receiver pair, otherwise final.  Foam mass based on solidworks.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8a070d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8a070d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and Specifications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 RC airplane which can: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sustained flight for 60+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turns without crashing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Withstand mild crashes without sustaining significant damage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Stretch 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 airplane </a:t>
            </a:r>
            <a:r>
              <a:rPr lang="en"/>
              <a:t>successfully</a:t>
            </a:r>
            <a:r>
              <a:rPr lang="en"/>
              <a:t> [belly down, no damage]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in-flight measurements and perform Arduino-automated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.g. Automated turn, level flight, maintain speed, geofencing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Choice: Structural Material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wanted to 3D print the plane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Greater control over shape, easy to re-make if it breaks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Brittle, heavy, would need to print in pieces and assemble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we chose f</a:t>
            </a:r>
            <a:r>
              <a:rPr lang="en"/>
              <a:t>oam (model plane grade)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Lightweight, ductile, yet rigid to wind stress.  Faster to machine.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Must buy material in bulk, more labor intensive assembly of wings, fuselage, etc.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575" y="3009500"/>
            <a:ext cx="2582699" cy="1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Choice: Push vs Pull Propeller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Propeller: Higher </a:t>
            </a:r>
            <a:r>
              <a:rPr lang="en"/>
              <a:t>maneuverability, lower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Propeller: Higher stability, lower maneuverability, restricts options for stabilizer positions and servo-pushrod-rudder/elevator setups. Also gets in the way of push rods.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decided to use a pull propeller.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Choice: Removable vs Attached Wings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Removable (Top Mounted) Wings: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Strapped on via rubber bands attached to dowels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Dowel supports prevent bands from damaging foam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continuous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easy access to electronics in </a:t>
            </a:r>
            <a:r>
              <a:rPr lang="en"/>
              <a:t>fuselage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risk of wing damage during crash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 of gravity moved upward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swap out different wing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Fuselage-Attached (Fixed) Wings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rigid/stiff during aerobatic maneuvers which produce high wing stress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Lowers center of gravity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risk of irreversible damage during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decided to use removable, top-mounted wings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Choice: Sensor Suite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(air)speed, altitude, and some sort of inertial measurement unit (IMU) for </a:t>
            </a:r>
            <a:r>
              <a:rPr lang="en"/>
              <a:t>semi autonomous</a:t>
            </a:r>
            <a:r>
              <a:rPr lang="en"/>
              <a:t>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IMU, only choice really a gyroscope/accelerometer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airspeed and altitude, two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Barometer (altitude) and Pitot Tube (airspeed)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Pros: Get altitude within 0.3m, get accurate airspeed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Cons: Two different sensors increase wiring complexity and cost, barometer needs calibration before flight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Pros: Can get altitude, groundspeed, position, cheaper, less complex wiring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Cons: Get ground speed instead of airspeed (less useful for stall detection), altitude less accurate than barometer, needs to connect to GPS satellites before each flight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GPS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Choice: Landing Gear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anding Gears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off from flat runway, get up to speed using propeller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back of fuselage drag on the 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Landing requires a flat surface, may be more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landing gear: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 plane in midair until propeller is up to speed, then toss it to take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land either by catching the plane (grabbing the fuselage), or by skidding along a flat surface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implement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chose not to add landing gear, for now.  Should be easy to add later, if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Materials/Mass List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176525"/>
            <a:ext cx="69913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Solidworks Model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8376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675" y="1170125"/>
            <a:ext cx="3052701" cy="176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674" y="2994950"/>
            <a:ext cx="3052702" cy="19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