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9" r:id="rId2"/>
    <p:sldId id="420" r:id="rId3"/>
    <p:sldId id="426" r:id="rId4"/>
    <p:sldId id="425" r:id="rId5"/>
    <p:sldId id="42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AF9F-7068-0000-ADA3-FB4F3E430FD4}" v="480" dt="2021-02-26T23:18:42.403"/>
    <p1510:client id="{2FE74686-A899-5B30-CA63-EF6AF30619F0}" v="606" dt="2021-02-26T20:13:42.893"/>
    <p1510:client id="{4477AE9F-C0CF-0000-5DCA-B187ECFC1B87}" v="144" dt="2021-02-24T18:28:51.098"/>
    <p1510:client id="{48B6BC9F-400C-0000-AE96-F571788AC81B}" v="12" dt="2021-04-10T00:44:54.552"/>
    <p1510:client id="{60CCBEAD-314F-5AEC-DE73-8522B0AD0636}" v="159" dt="2021-03-06T16:59:03.460"/>
    <p1510:client id="{628821F9-C94C-0FBA-572E-186D253467D5}" v="32" dt="2021-02-27T00:50:39.223"/>
    <p1510:client id="{6559F5E7-6737-4651-A843-EDA210928853}" v="257" dt="2021-03-13T00:24:37.292"/>
    <p1510:client id="{6732AF9F-F04B-0000-ADA3-FFDB6D5C96CB}" v="3" dt="2021-02-27T00:53:33.130"/>
    <p1510:client id="{A7F1B19F-5083-0000-ADA3-FA4CD8F7397A}" v="2" dt="2021-03-07T13:44:29.512"/>
    <p1510:client id="{ADE5B79F-20DC-0000-A498-05242B1C61C9}" v="97" dt="2021-03-26T01:43:11.556"/>
    <p1510:client id="{CA51C503-3A7D-60D4-6CFB-ECF1ED85AEB8}" v="12" dt="2021-03-07T14:56:29.006"/>
    <p1510:client id="{E19C06CA-2E03-AF81-456B-D75AC1D30885}" v="114" dt="2021-03-18T23:43:09.116"/>
    <p1510:client id="{FAA51BB7-E0F1-6FFB-D843-2AA047F522F0}" v="13" dt="2021-04-09T20:23:29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Gabriel de Santana" userId="S::1903375@alunoimpacta.com.br::8714ce3c-e019-49bf-a46c-f19611f5915c" providerId="AD" clId="Web-{A7F1B19F-5083-0000-ADA3-FA4CD8F7397A}"/>
    <pc:docChg chg="modSld">
      <pc:chgData name="Vinicius Gabriel de Santana" userId="S::1903375@alunoimpacta.com.br::8714ce3c-e019-49bf-a46c-f19611f5915c" providerId="AD" clId="Web-{A7F1B19F-5083-0000-ADA3-FA4CD8F7397A}" dt="2021-03-07T13:44:29.512" v="1" actId="14100"/>
      <pc:docMkLst>
        <pc:docMk/>
      </pc:docMkLst>
      <pc:sldChg chg="modSp">
        <pc:chgData name="Vinicius Gabriel de Santana" userId="S::1903375@alunoimpacta.com.br::8714ce3c-e019-49bf-a46c-f19611f5915c" providerId="AD" clId="Web-{A7F1B19F-5083-0000-ADA3-FA4CD8F7397A}" dt="2021-03-07T13:44:29.512" v="1" actId="14100"/>
        <pc:sldMkLst>
          <pc:docMk/>
          <pc:sldMk cId="2330037000" sldId="420"/>
        </pc:sldMkLst>
        <pc:cxnChg chg="mod">
          <ac:chgData name="Vinicius Gabriel de Santana" userId="S::1903375@alunoimpacta.com.br::8714ce3c-e019-49bf-a46c-f19611f5915c" providerId="AD" clId="Web-{A7F1B19F-5083-0000-ADA3-FA4CD8F7397A}" dt="2021-03-07T13:44:29.512" v="1" actId="14100"/>
          <ac:cxnSpMkLst>
            <pc:docMk/>
            <pc:sldMk cId="2330037000" sldId="420"/>
            <ac:cxnSpMk id="34" creationId="{59DADD7E-FDEE-4062-8BCD-3A38A85A4179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6559F5E7-6737-4651-A843-EDA210928853}"/>
    <pc:docChg chg="addSld modSld">
      <pc:chgData name="Vinicius Gabriel de Santana" userId="S::1903375@alunoimpacta.com.br::8714ce3c-e019-49bf-a46c-f19611f5915c" providerId="AD" clId="Web-{6559F5E7-6737-4651-A843-EDA210928853}" dt="2021-03-13T00:24:37.292" v="154" actId="1076"/>
      <pc:docMkLst>
        <pc:docMk/>
      </pc:docMkLst>
      <pc:sldChg chg="addSp delSp modSp">
        <pc:chgData name="Vinicius Gabriel de Santana" userId="S::1903375@alunoimpacta.com.br::8714ce3c-e019-49bf-a46c-f19611f5915c" providerId="AD" clId="Web-{6559F5E7-6737-4651-A843-EDA210928853}" dt="2021-03-13T00:24:37.292" v="154" actId="1076"/>
        <pc:sldMkLst>
          <pc:docMk/>
          <pc:sldMk cId="2021870108" sldId="419"/>
        </pc:sldMkLst>
        <pc:spChg chg="add">
          <ac:chgData name="Vinicius Gabriel de Santana" userId="S::1903375@alunoimpacta.com.br::8714ce3c-e019-49bf-a46c-f19611f5915c" providerId="AD" clId="Web-{6559F5E7-6737-4651-A843-EDA210928853}" dt="2021-03-13T00:23:49.898" v="145"/>
          <ac:spMkLst>
            <pc:docMk/>
            <pc:sldMk cId="2021870108" sldId="419"/>
            <ac:spMk id="2" creationId="{B91C0077-56E3-4EA4-9B39-65CBD3D78F25}"/>
          </ac:spMkLst>
        </pc:spChg>
        <pc:spChg chg="del mod">
          <ac:chgData name="Vinicius Gabriel de Santana" userId="S::1903375@alunoimpacta.com.br::8714ce3c-e019-49bf-a46c-f19611f5915c" providerId="AD" clId="Web-{6559F5E7-6737-4651-A843-EDA210928853}" dt="2021-03-13T00:23:51.914" v="146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3T00:24:37.292" v="154" actId="1076"/>
          <ac:spMkLst>
            <pc:docMk/>
            <pc:sldMk cId="2021870108" sldId="419"/>
            <ac:spMk id="11" creationId="{8C3E5F5E-BC14-493C-BD63-68F0C75B5CA4}"/>
          </ac:spMkLst>
        </pc:spChg>
        <pc:cxnChg chg="add mod">
          <ac:chgData name="Vinicius Gabriel de Santana" userId="S::1903375@alunoimpacta.com.br::8714ce3c-e019-49bf-a46c-f19611f5915c" providerId="AD" clId="Web-{6559F5E7-6737-4651-A843-EDA210928853}" dt="2021-03-13T00:24:27.276" v="152" actId="14100"/>
          <ac:cxnSpMkLst>
            <pc:docMk/>
            <pc:sldMk cId="2021870108" sldId="419"/>
            <ac:cxnSpMk id="3" creationId="{6724F02B-8A31-4E29-8A9F-261035E333F2}"/>
          </ac:cxnSpMkLst>
        </pc:cxnChg>
        <pc:cxnChg chg="del">
          <ac:chgData name="Vinicius Gabriel de Santana" userId="S::1903375@alunoimpacta.com.br::8714ce3c-e019-49bf-a46c-f19611f5915c" providerId="AD" clId="Web-{6559F5E7-6737-4651-A843-EDA210928853}" dt="2021-03-13T00:24:03.868" v="148"/>
          <ac:cxnSpMkLst>
            <pc:docMk/>
            <pc:sldMk cId="2021870108" sldId="419"/>
            <ac:cxnSpMk id="8" creationId="{302F42A4-9F51-40B8-8E39-D9215D175084}"/>
          </ac:cxnSpMkLst>
        </pc:cxnChg>
      </pc:sldChg>
      <pc:sldChg chg="modSp">
        <pc:chgData name="Vinicius Gabriel de Santana" userId="S::1903375@alunoimpacta.com.br::8714ce3c-e019-49bf-a46c-f19611f5915c" providerId="AD" clId="Web-{6559F5E7-6737-4651-A843-EDA210928853}" dt="2021-03-12T23:32:50.032" v="64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6559F5E7-6737-4651-A843-EDA210928853}" dt="2021-03-12T23:32:17.093" v="47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50.032" v="64" actId="20577"/>
          <ac:spMkLst>
            <pc:docMk/>
            <pc:sldMk cId="2330037000" sldId="420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29.094" v="54" actId="20577"/>
          <ac:spMkLst>
            <pc:docMk/>
            <pc:sldMk cId="2330037000" sldId="420"/>
            <ac:spMk id="23" creationId="{60488A81-F715-4F1B-B2A8-84FD4A5E863D}"/>
          </ac:spMkLst>
        </pc:spChg>
      </pc:sldChg>
      <pc:sldChg chg="modSp">
        <pc:chgData name="Vinicius Gabriel de Santana" userId="S::1903375@alunoimpacta.com.br::8714ce3c-e019-49bf-a46c-f19611f5915c" providerId="AD" clId="Web-{6559F5E7-6737-4651-A843-EDA210928853}" dt="2021-03-12T23:37:49.025" v="81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6559F5E7-6737-4651-A843-EDA210928853}" dt="2021-03-12T23:37:49.025" v="81" actId="20577"/>
          <ac:spMkLst>
            <pc:docMk/>
            <pc:sldMk cId="3274030471" sldId="422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3:42.080" v="77" actId="20577"/>
          <ac:spMkLst>
            <pc:docMk/>
            <pc:sldMk cId="3274030471" sldId="422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42.375" v="61" actId="20577"/>
          <ac:spMkLst>
            <pc:docMk/>
            <pc:sldMk cId="3274030471" sldId="422"/>
            <ac:spMk id="23" creationId="{60488A81-F715-4F1B-B2A8-84FD4A5E863D}"/>
          </ac:spMkLst>
        </pc:spChg>
      </pc:sldChg>
      <pc:sldChg chg="modSp">
        <pc:chgData name="Vinicius Gabriel de Santana" userId="S::1903375@alunoimpacta.com.br::8714ce3c-e019-49bf-a46c-f19611f5915c" providerId="AD" clId="Web-{6559F5E7-6737-4651-A843-EDA210928853}" dt="2021-03-12T23:37:43.509" v="79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6559F5E7-6737-4651-A843-EDA210928853}" dt="2021-03-12T23:37:43.509" v="79" actId="20577"/>
          <ac:spMkLst>
            <pc:docMk/>
            <pc:sldMk cId="1267486189" sldId="425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3:28.845" v="69" actId="20577"/>
          <ac:spMkLst>
            <pc:docMk/>
            <pc:sldMk cId="1267486189" sldId="425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36.453" v="58" actId="20577"/>
          <ac:spMkLst>
            <pc:docMk/>
            <pc:sldMk cId="1267486189" sldId="425"/>
            <ac:spMk id="23" creationId="{60488A81-F715-4F1B-B2A8-84FD4A5E863D}"/>
          </ac:spMkLst>
        </pc:spChg>
      </pc:sldChg>
      <pc:sldChg chg="modSp add replId">
        <pc:chgData name="Vinicius Gabriel de Santana" userId="S::1903375@alunoimpacta.com.br::8714ce3c-e019-49bf-a46c-f19611f5915c" providerId="AD" clId="Web-{6559F5E7-6737-4651-A843-EDA210928853}" dt="2021-03-12T23:32:56.126" v="66" actId="20577"/>
        <pc:sldMkLst>
          <pc:docMk/>
          <pc:sldMk cId="806137925" sldId="426"/>
        </pc:sldMkLst>
        <pc:spChg chg="mod">
          <ac:chgData name="Vinicius Gabriel de Santana" userId="S::1903375@alunoimpacta.com.br::8714ce3c-e019-49bf-a46c-f19611f5915c" providerId="AD" clId="Web-{6559F5E7-6737-4651-A843-EDA210928853}" dt="2021-03-12T23:32:21.937" v="50" actId="20577"/>
          <ac:spMkLst>
            <pc:docMk/>
            <pc:sldMk cId="806137925" sldId="426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56.126" v="66" actId="20577"/>
          <ac:spMkLst>
            <pc:docMk/>
            <pc:sldMk cId="806137925" sldId="426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39.547" v="59" actId="20577"/>
          <ac:spMkLst>
            <pc:docMk/>
            <pc:sldMk cId="806137925" sldId="426"/>
            <ac:spMk id="23" creationId="{60488A81-F715-4F1B-B2A8-84FD4A5E863D}"/>
          </ac:spMkLst>
        </pc:spChg>
      </pc:sldChg>
      <pc:sldChg chg="modSp add replId">
        <pc:chgData name="Vinicius Gabriel de Santana" userId="S::1903375@alunoimpacta.com.br::8714ce3c-e019-49bf-a46c-f19611f5915c" providerId="AD" clId="Web-{6559F5E7-6737-4651-A843-EDA210928853}" dt="2021-03-12T23:43:27.472" v="143" actId="20577"/>
        <pc:sldMkLst>
          <pc:docMk/>
          <pc:sldMk cId="251002747" sldId="427"/>
        </pc:sldMkLst>
        <pc:spChg chg="mod">
          <ac:chgData name="Vinicius Gabriel de Santana" userId="S::1903375@alunoimpacta.com.br::8714ce3c-e019-49bf-a46c-f19611f5915c" providerId="AD" clId="Web-{6559F5E7-6737-4651-A843-EDA210928853}" dt="2021-03-12T23:40:47.155" v="129" actId="20577"/>
          <ac:spMkLst>
            <pc:docMk/>
            <pc:sldMk cId="251002747" sldId="427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43:27.472" v="143" actId="20577"/>
          <ac:spMkLst>
            <pc:docMk/>
            <pc:sldMk cId="251002747" sldId="427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2FE74686-A899-5B30-CA63-EF6AF30619F0}"/>
    <pc:docChg chg="addSld delSld modSld">
      <pc:chgData name="Vinicius Gabriel de Santana" userId="S::1903375@alunoimpacta.com.br::8714ce3c-e019-49bf-a46c-f19611f5915c" providerId="AD" clId="Web-{2FE74686-A899-5B30-CA63-EF6AF30619F0}" dt="2021-02-26T20:13:40.534" v="457" actId="20577"/>
      <pc:docMkLst>
        <pc:docMk/>
      </pc:docMkLst>
      <pc:sldChg chg="delSp modSp">
        <pc:chgData name="Vinicius Gabriel de Santana" userId="S::1903375@alunoimpacta.com.br::8714ce3c-e019-49bf-a46c-f19611f5915c" providerId="AD" clId="Web-{2FE74686-A899-5B30-CA63-EF6AF30619F0}" dt="2021-02-26T20:10:47.091" v="416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2FE74686-A899-5B30-CA63-EF6AF30619F0}" dt="2021-02-25T20:55:24.966" v="354" actId="20577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20:10:47.091" v="416" actId="1076"/>
          <ac:spMkLst>
            <pc:docMk/>
            <pc:sldMk cId="2021870108" sldId="419"/>
            <ac:spMk id="11" creationId="{8C3E5F5E-BC14-493C-BD63-68F0C75B5CA4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26.039" v="392" actId="20577"/>
          <ac:spMkLst>
            <pc:docMk/>
            <pc:sldMk cId="2021870108" sldId="419"/>
            <ac:spMk id="15" creationId="{BA56DF1E-1D8A-4721-BC25-2A5D46B6F1E8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6:42.843" v="100"/>
          <ac:spMkLst>
            <pc:docMk/>
            <pc:sldMk cId="2021870108" sldId="419"/>
            <ac:spMk id="19" creationId="{01475B12-08A1-4CAC-BE8D-6AB558F2CBA2}"/>
          </ac:spMkLst>
        </pc:spChg>
        <pc:cxnChg chg="mod">
          <ac:chgData name="Vinicius Gabriel de Santana" userId="S::1903375@alunoimpacta.com.br::8714ce3c-e019-49bf-a46c-f19611f5915c" providerId="AD" clId="Web-{2FE74686-A899-5B30-CA63-EF6AF30619F0}" dt="2021-02-24T18:50:00.899" v="47" actId="1076"/>
          <ac:cxnSpMkLst>
            <pc:docMk/>
            <pc:sldMk cId="2021870108" sldId="419"/>
            <ac:cxnSpMk id="8" creationId="{302F42A4-9F51-40B8-8E39-D9215D175084}"/>
          </ac:cxnSpMkLst>
        </pc:cxnChg>
      </pc:sldChg>
      <pc:sldChg chg="delSp modSp">
        <pc:chgData name="Vinicius Gabriel de Santana" userId="S::1903375@alunoimpacta.com.br::8714ce3c-e019-49bf-a46c-f19611f5915c" providerId="AD" clId="Web-{2FE74686-A899-5B30-CA63-EF6AF30619F0}" dt="2021-02-26T01:47:29.211" v="394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2FE74686-A899-5B30-CA63-EF6AF30619F0}" dt="2021-02-25T19:27:14.124" v="117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28:05.829" v="148" actId="20577"/>
          <ac:spMkLst>
            <pc:docMk/>
            <pc:sldMk cId="2330037000" sldId="420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27:59.625" v="137" actId="14100"/>
          <ac:spMkLst>
            <pc:docMk/>
            <pc:sldMk cId="2330037000" sldId="420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31.310" v="358" actId="20577"/>
          <ac:spMkLst>
            <pc:docMk/>
            <pc:sldMk cId="2330037000" sldId="420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29.211" v="394" actId="20577"/>
          <ac:spMkLst>
            <pc:docMk/>
            <pc:sldMk cId="2330037000" sldId="420"/>
            <ac:spMk id="26" creationId="{0CC10807-6876-4F24-9E71-B543D1F8799A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6:46.968" v="101"/>
          <ac:spMkLst>
            <pc:docMk/>
            <pc:sldMk cId="2330037000" sldId="420"/>
            <ac:spMk id="30" creationId="{1D920C9D-0880-4BB2-91D0-FA1A972BB24C}"/>
          </ac:spMkLst>
        </pc:spChg>
        <pc:spChg chg="del mod">
          <ac:chgData name="Vinicius Gabriel de Santana" userId="S::1903375@alunoimpacta.com.br::8714ce3c-e019-49bf-a46c-f19611f5915c" providerId="AD" clId="Web-{2FE74686-A899-5B30-CA63-EF6AF30619F0}" dt="2021-02-25T19:16:54.781" v="105"/>
          <ac:spMkLst>
            <pc:docMk/>
            <pc:sldMk cId="2330037000" sldId="420"/>
            <ac:spMk id="32" creationId="{CFB097E5-A0A7-4453-AECF-AE3EC341F437}"/>
          </ac:spMkLst>
        </pc:spChg>
        <pc:cxnChg chg="mod">
          <ac:chgData name="Vinicius Gabriel de Santana" userId="S::1903375@alunoimpacta.com.br::8714ce3c-e019-49bf-a46c-f19611f5915c" providerId="AD" clId="Web-{2FE74686-A899-5B30-CA63-EF6AF30619F0}" dt="2021-02-25T19:27:59.625" v="137" actId="14100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delSp modSp add del">
        <pc:chgData name="Vinicius Gabriel de Santana" userId="S::1903375@alunoimpacta.com.br::8714ce3c-e019-49bf-a46c-f19611f5915c" providerId="AD" clId="Web-{2FE74686-A899-5B30-CA63-EF6AF30619F0}" dt="2021-02-26T01:43:47.706" v="384"/>
        <pc:sldMkLst>
          <pc:docMk/>
          <pc:sldMk cId="3309327982" sldId="421"/>
        </pc:sldMkLst>
        <pc:spChg chg="mod">
          <ac:chgData name="Vinicius Gabriel de Santana" userId="S::1903375@alunoimpacta.com.br::8714ce3c-e019-49bf-a46c-f19611f5915c" providerId="AD" clId="Web-{2FE74686-A899-5B30-CA63-EF6AF30619F0}" dt="2021-02-25T19:27:14.155" v="118" actId="20577"/>
          <ac:spMkLst>
            <pc:docMk/>
            <pc:sldMk cId="3309327982" sldId="421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28:15.063" v="154" actId="20577"/>
          <ac:spMkLst>
            <pc:docMk/>
            <pc:sldMk cId="3309327982" sldId="421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8:18.250" v="312" actId="20577"/>
          <ac:spMkLst>
            <pc:docMk/>
            <pc:sldMk cId="3309327982" sldId="421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38.185" v="362" actId="20577"/>
          <ac:spMkLst>
            <pc:docMk/>
            <pc:sldMk cId="3309327982" sldId="421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15:57.670" v="96" actId="20577"/>
          <ac:spMkLst>
            <pc:docMk/>
            <pc:sldMk cId="3309327982" sldId="421"/>
            <ac:spMk id="26" creationId="{0CC10807-6876-4F24-9E71-B543D1F8799A}"/>
          </ac:spMkLst>
        </pc:spChg>
        <pc:spChg chg="del mod">
          <ac:chgData name="Vinicius Gabriel de Santana" userId="S::1903375@alunoimpacta.com.br::8714ce3c-e019-49bf-a46c-f19611f5915c" providerId="AD" clId="Web-{2FE74686-A899-5B30-CA63-EF6AF30619F0}" dt="2021-02-25T19:16:58.547" v="107"/>
          <ac:spMkLst>
            <pc:docMk/>
            <pc:sldMk cId="3309327982" sldId="421"/>
            <ac:spMk id="30" creationId="{1D920C9D-0880-4BB2-91D0-FA1A972BB24C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7:00.094" v="108"/>
          <ac:spMkLst>
            <pc:docMk/>
            <pc:sldMk cId="3309327982" sldId="421"/>
            <ac:spMk id="32" creationId="{CFB097E5-A0A7-4453-AECF-AE3EC341F437}"/>
          </ac:spMkLst>
        </pc:spChg>
      </pc:sldChg>
      <pc:sldChg chg="addSp delSp modSp add replId">
        <pc:chgData name="Vinicius Gabriel de Santana" userId="S::1903375@alunoimpacta.com.br::8714ce3c-e019-49bf-a46c-f19611f5915c" providerId="AD" clId="Web-{2FE74686-A899-5B30-CA63-EF6AF30619F0}" dt="2021-02-26T01:47:36.446" v="398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2FE74686-A899-5B30-CA63-EF6AF30619F0}" dt="2021-02-25T19:14:57.388" v="83" actId="20577"/>
          <ac:spMkLst>
            <pc:docMk/>
            <pc:sldMk cId="3274030471" sldId="422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2:14.163" v="224" actId="20577"/>
          <ac:spMkLst>
            <pc:docMk/>
            <pc:sldMk cId="3274030471" sldId="422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0:17.394" v="193" actId="20577"/>
          <ac:spMkLst>
            <pc:docMk/>
            <pc:sldMk cId="3274030471" sldId="422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42.435" v="364" actId="20577"/>
          <ac:spMkLst>
            <pc:docMk/>
            <pc:sldMk cId="3274030471" sldId="422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36.446" v="398" actId="20577"/>
          <ac:spMkLst>
            <pc:docMk/>
            <pc:sldMk cId="3274030471" sldId="422"/>
            <ac:spMk id="26" creationId="{0CC10807-6876-4F24-9E71-B543D1F8799A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7:02.375" v="109"/>
          <ac:spMkLst>
            <pc:docMk/>
            <pc:sldMk cId="3274030471" sldId="422"/>
            <ac:spMk id="30" creationId="{1D920C9D-0880-4BB2-91D0-FA1A972BB24C}"/>
          </ac:spMkLst>
        </pc:spChg>
        <pc:spChg chg="add del">
          <ac:chgData name="Vinicius Gabriel de Santana" userId="S::1903375@alunoimpacta.com.br::8714ce3c-e019-49bf-a46c-f19611f5915c" providerId="AD" clId="Web-{2FE74686-A899-5B30-CA63-EF6AF30619F0}" dt="2021-02-25T19:29:47.034" v="165"/>
          <ac:spMkLst>
            <pc:docMk/>
            <pc:sldMk cId="3274030471" sldId="422"/>
            <ac:spMk id="32" creationId="{CFB097E5-A0A7-4453-AECF-AE3EC341F437}"/>
          </ac:spMkLst>
        </pc:spChg>
      </pc:sldChg>
      <pc:sldChg chg="addSp delSp modSp add del replId">
        <pc:chgData name="Vinicius Gabriel de Santana" userId="S::1903375@alunoimpacta.com.br::8714ce3c-e019-49bf-a46c-f19611f5915c" providerId="AD" clId="Web-{2FE74686-A899-5B30-CA63-EF6AF30619F0}" dt="2021-02-26T01:44:23.113" v="389"/>
        <pc:sldMkLst>
          <pc:docMk/>
          <pc:sldMk cId="3409764212" sldId="423"/>
        </pc:sldMkLst>
        <pc:spChg chg="mod">
          <ac:chgData name="Vinicius Gabriel de Santana" userId="S::1903375@alunoimpacta.com.br::8714ce3c-e019-49bf-a46c-f19611f5915c" providerId="AD" clId="Web-{2FE74686-A899-5B30-CA63-EF6AF30619F0}" dt="2021-02-25T19:34:45.041" v="253" actId="20577"/>
          <ac:spMkLst>
            <pc:docMk/>
            <pc:sldMk cId="3409764212" sldId="423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2:24.241" v="232" actId="20577"/>
          <ac:spMkLst>
            <pc:docMk/>
            <pc:sldMk cId="3409764212" sldId="423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5:03.667" v="277" actId="20577"/>
          <ac:spMkLst>
            <pc:docMk/>
            <pc:sldMk cId="3409764212" sldId="423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47.420" v="366" actId="20577"/>
          <ac:spMkLst>
            <pc:docMk/>
            <pc:sldMk cId="3409764212" sldId="423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16:03.139" v="99" actId="20577"/>
          <ac:spMkLst>
            <pc:docMk/>
            <pc:sldMk cId="3409764212" sldId="423"/>
            <ac:spMk id="26" creationId="{0CC10807-6876-4F24-9E71-B543D1F8799A}"/>
          </ac:spMkLst>
        </pc:spChg>
        <pc:spChg chg="add del">
          <ac:chgData name="Vinicius Gabriel de Santana" userId="S::1903375@alunoimpacta.com.br::8714ce3c-e019-49bf-a46c-f19611f5915c" providerId="AD" clId="Web-{2FE74686-A899-5B30-CA63-EF6AF30619F0}" dt="2021-02-25T19:30:26.973" v="195"/>
          <ac:spMkLst>
            <pc:docMk/>
            <pc:sldMk cId="3409764212" sldId="423"/>
            <ac:spMk id="30" creationId="{1D920C9D-0880-4BB2-91D0-FA1A972BB24C}"/>
          </ac:spMkLst>
        </pc:spChg>
        <pc:spChg chg="add del">
          <ac:chgData name="Vinicius Gabriel de Santana" userId="S::1903375@alunoimpacta.com.br::8714ce3c-e019-49bf-a46c-f19611f5915c" providerId="AD" clId="Web-{2FE74686-A899-5B30-CA63-EF6AF30619F0}" dt="2021-02-25T19:30:25.473" v="194"/>
          <ac:spMkLst>
            <pc:docMk/>
            <pc:sldMk cId="3409764212" sldId="423"/>
            <ac:spMk id="32" creationId="{CFB097E5-A0A7-4453-AECF-AE3EC341F437}"/>
          </ac:spMkLst>
        </pc:spChg>
      </pc:sldChg>
      <pc:sldChg chg="modSp add replId">
        <pc:chgData name="Vinicius Gabriel de Santana" userId="S::1903375@alunoimpacta.com.br::8714ce3c-e019-49bf-a46c-f19611f5915c" providerId="AD" clId="Web-{2FE74686-A899-5B30-CA63-EF6AF30619F0}" dt="2021-02-26T01:47:41.118" v="400" actId="20577"/>
        <pc:sldMkLst>
          <pc:docMk/>
          <pc:sldMk cId="445703401" sldId="424"/>
        </pc:sldMkLst>
        <pc:spChg chg="mod">
          <ac:chgData name="Vinicius Gabriel de Santana" userId="S::1903375@alunoimpacta.com.br::8714ce3c-e019-49bf-a46c-f19611f5915c" providerId="AD" clId="Web-{2FE74686-A899-5B30-CA63-EF6AF30619F0}" dt="2021-02-25T19:36:34.028" v="299" actId="20577"/>
          <ac:spMkLst>
            <pc:docMk/>
            <pc:sldMk cId="445703401" sldId="424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5:14.917" v="288" actId="20577"/>
          <ac:spMkLst>
            <pc:docMk/>
            <pc:sldMk cId="445703401" sldId="424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52.451" v="383" actId="20577"/>
          <ac:spMkLst>
            <pc:docMk/>
            <pc:sldMk cId="445703401" sldId="424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41.118" v="400" actId="20577"/>
          <ac:spMkLst>
            <pc:docMk/>
            <pc:sldMk cId="445703401" sldId="424"/>
            <ac:spMk id="26" creationId="{0CC10807-6876-4F24-9E71-B543D1F8799A}"/>
          </ac:spMkLst>
        </pc:spChg>
      </pc:sldChg>
      <pc:sldChg chg="modSp add replId">
        <pc:chgData name="Vinicius Gabriel de Santana" userId="S::1903375@alunoimpacta.com.br::8714ce3c-e019-49bf-a46c-f19611f5915c" providerId="AD" clId="Web-{2FE74686-A899-5B30-CA63-EF6AF30619F0}" dt="2021-02-26T01:47:31.883" v="396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2FE74686-A899-5B30-CA63-EF6AF30619F0}" dt="2021-02-25T19:39:16.439" v="335" actId="20577"/>
          <ac:spMkLst>
            <pc:docMk/>
            <pc:sldMk cId="1267486189" sldId="425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9:50.736" v="352" actId="1076"/>
          <ac:spMkLst>
            <pc:docMk/>
            <pc:sldMk cId="1267486189" sldId="425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35.545" v="360" actId="20577"/>
          <ac:spMkLst>
            <pc:docMk/>
            <pc:sldMk cId="1267486189" sldId="425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31.883" v="396" actId="20577"/>
          <ac:spMkLst>
            <pc:docMk/>
            <pc:sldMk cId="1267486189" sldId="425"/>
            <ac:spMk id="26" creationId="{0CC10807-6876-4F24-9E71-B543D1F8799A}"/>
          </ac:spMkLst>
        </pc:spChg>
        <pc:cxnChg chg="mod">
          <ac:chgData name="Vinicius Gabriel de Santana" userId="S::1903375@alunoimpacta.com.br::8714ce3c-e019-49bf-a46c-f19611f5915c" providerId="AD" clId="Web-{2FE74686-A899-5B30-CA63-EF6AF30619F0}" dt="2021-02-25T19:39:50.736" v="352" actId="1076"/>
          <ac:cxnSpMkLst>
            <pc:docMk/>
            <pc:sldMk cId="1267486189" sldId="425"/>
            <ac:cxnSpMk id="34" creationId="{59DADD7E-FDEE-4062-8BCD-3A38A85A4179}"/>
          </ac:cxnSpMkLst>
        </pc:cxnChg>
      </pc:sldChg>
      <pc:sldChg chg="modSp add replId">
        <pc:chgData name="Vinicius Gabriel de Santana" userId="S::1903375@alunoimpacta.com.br::8714ce3c-e019-49bf-a46c-f19611f5915c" providerId="AD" clId="Web-{2FE74686-A899-5B30-CA63-EF6AF30619F0}" dt="2021-02-26T20:11:43.765" v="436" actId="20577"/>
        <pc:sldMkLst>
          <pc:docMk/>
          <pc:sldMk cId="2961364152" sldId="426"/>
        </pc:sldMkLst>
        <pc:spChg chg="mod">
          <ac:chgData name="Vinicius Gabriel de Santana" userId="S::1903375@alunoimpacta.com.br::8714ce3c-e019-49bf-a46c-f19611f5915c" providerId="AD" clId="Web-{2FE74686-A899-5B30-CA63-EF6AF30619F0}" dt="2021-02-26T20:11:07.139" v="421" actId="20577"/>
          <ac:spMkLst>
            <pc:docMk/>
            <pc:sldMk cId="2961364152" sldId="426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20:11:43.765" v="436" actId="20577"/>
          <ac:spMkLst>
            <pc:docMk/>
            <pc:sldMk cId="2961364152" sldId="426"/>
            <ac:spMk id="19" creationId="{67FC9C97-6BBA-4BFC-A5E1-2436DE02BBE2}"/>
          </ac:spMkLst>
        </pc:spChg>
      </pc:sldChg>
      <pc:sldChg chg="modSp add replId">
        <pc:chgData name="Vinicius Gabriel de Santana" userId="S::1903375@alunoimpacta.com.br::8714ce3c-e019-49bf-a46c-f19611f5915c" providerId="AD" clId="Web-{2FE74686-A899-5B30-CA63-EF6AF30619F0}" dt="2021-02-26T20:13:40.534" v="457" actId="20577"/>
        <pc:sldMkLst>
          <pc:docMk/>
          <pc:sldMk cId="1023225182" sldId="427"/>
        </pc:sldMkLst>
        <pc:spChg chg="mod">
          <ac:chgData name="Vinicius Gabriel de Santana" userId="S::1903375@alunoimpacta.com.br::8714ce3c-e019-49bf-a46c-f19611f5915c" providerId="AD" clId="Web-{2FE74686-A899-5B30-CA63-EF6AF30619F0}" dt="2021-02-26T20:13:40.534" v="457" actId="20577"/>
          <ac:spMkLst>
            <pc:docMk/>
            <pc:sldMk cId="1023225182" sldId="427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20:12:02.750" v="456" actId="20577"/>
          <ac:spMkLst>
            <pc:docMk/>
            <pc:sldMk cId="1023225182" sldId="427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4477AE9F-C0CF-0000-5DCA-B187ECFC1B87}"/>
    <pc:docChg chg="delSld modSld">
      <pc:chgData name="Vinicius Gabriel de Santana" userId="S::1903375@alunoimpacta.com.br::8714ce3c-e019-49bf-a46c-f19611f5915c" providerId="AD" clId="Web-{4477AE9F-C0CF-0000-5DCA-B187ECFC1B87}" dt="2021-02-24T18:28:51.098" v="101" actId="14100"/>
      <pc:docMkLst>
        <pc:docMk/>
      </pc:docMkLst>
      <pc:sldChg chg="del">
        <pc:chgData name="Vinicius Gabriel de Santana" userId="S::1903375@alunoimpacta.com.br::8714ce3c-e019-49bf-a46c-f19611f5915c" providerId="AD" clId="Web-{4477AE9F-C0CF-0000-5DCA-B187ECFC1B87}" dt="2021-02-24T18:22:55.544" v="1"/>
        <pc:sldMkLst>
          <pc:docMk/>
          <pc:sldMk cId="2267190081" sldId="256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2:53.513" v="0"/>
        <pc:sldMkLst>
          <pc:docMk/>
          <pc:sldMk cId="644610601" sldId="257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2:57.482" v="2"/>
        <pc:sldMkLst>
          <pc:docMk/>
          <pc:sldMk cId="3612685221" sldId="258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2:59.482" v="3"/>
        <pc:sldMkLst>
          <pc:docMk/>
          <pc:sldMk cId="887632636" sldId="259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3.216" v="4"/>
        <pc:sldMkLst>
          <pc:docMk/>
          <pc:sldMk cId="258947848" sldId="260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3.435" v="5"/>
        <pc:sldMkLst>
          <pc:docMk/>
          <pc:sldMk cId="63447790" sldId="261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4.122" v="6"/>
        <pc:sldMkLst>
          <pc:docMk/>
          <pc:sldMk cId="657781196" sldId="262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5.951" v="7"/>
        <pc:sldMkLst>
          <pc:docMk/>
          <pc:sldMk cId="2850062641" sldId="263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9.966" v="8"/>
        <pc:sldMkLst>
          <pc:docMk/>
          <pc:sldMk cId="3724905270" sldId="264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0.560" v="9"/>
        <pc:sldMkLst>
          <pc:docMk/>
          <pc:sldMk cId="3915724037" sldId="265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1.357" v="10"/>
        <pc:sldMkLst>
          <pc:docMk/>
          <pc:sldMk cId="1025433621" sldId="266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1.920" v="11"/>
        <pc:sldMkLst>
          <pc:docMk/>
          <pc:sldMk cId="2920805787" sldId="267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2.560" v="12"/>
        <pc:sldMkLst>
          <pc:docMk/>
          <pc:sldMk cId="1308286069" sldId="268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3.185" v="13"/>
        <pc:sldMkLst>
          <pc:docMk/>
          <pc:sldMk cId="825820495" sldId="269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3.826" v="14"/>
        <pc:sldMkLst>
          <pc:docMk/>
          <pc:sldMk cId="3812096149" sldId="270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8.545" v="15"/>
        <pc:sldMkLst>
          <pc:docMk/>
          <pc:sldMk cId="2436606570" sldId="271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9.842" v="17"/>
        <pc:sldMkLst>
          <pc:docMk/>
          <pc:sldMk cId="2737865871" sldId="272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1.904" v="18"/>
        <pc:sldMkLst>
          <pc:docMk/>
          <pc:sldMk cId="1314386703" sldId="273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9.201" v="16"/>
        <pc:sldMkLst>
          <pc:docMk/>
          <pc:sldMk cId="1244327227" sldId="274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1.920" v="19"/>
        <pc:sldMkLst>
          <pc:docMk/>
          <pc:sldMk cId="4147638168" sldId="275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1.920" v="20"/>
        <pc:sldMkLst>
          <pc:docMk/>
          <pc:sldMk cId="2257665890" sldId="276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6.435" v="21"/>
        <pc:sldMkLst>
          <pc:docMk/>
          <pc:sldMk cId="3848616310" sldId="277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7.639" v="22"/>
        <pc:sldMkLst>
          <pc:docMk/>
          <pc:sldMk cId="1325576086" sldId="278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45.826" v="23"/>
        <pc:sldMkLst>
          <pc:docMk/>
          <pc:sldMk cId="1310030489" sldId="279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46.951" v="24"/>
        <pc:sldMkLst>
          <pc:docMk/>
          <pc:sldMk cId="796993229" sldId="280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50.530" v="25"/>
        <pc:sldMkLst>
          <pc:docMk/>
          <pc:sldMk cId="307807138" sldId="418"/>
        </pc:sldMkLst>
      </pc:sldChg>
      <pc:sldChg chg="modSp">
        <pc:chgData name="Vinicius Gabriel de Santana" userId="S::1903375@alunoimpacta.com.br::8714ce3c-e019-49bf-a46c-f19611f5915c" providerId="AD" clId="Web-{4477AE9F-C0CF-0000-5DCA-B187ECFC1B87}" dt="2021-02-24T18:28:51.098" v="101" actId="14100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4477AE9F-C0CF-0000-5DCA-B187ECFC1B87}" dt="2021-02-24T18:28:51.098" v="101" actId="14100"/>
          <ac:spMkLst>
            <pc:docMk/>
            <pc:sldMk cId="2021870108" sldId="419"/>
            <ac:spMk id="11" creationId="{8C3E5F5E-BC14-493C-BD63-68F0C75B5CA4}"/>
          </ac:spMkLst>
        </pc:spChg>
        <pc:spChg chg="mod">
          <ac:chgData name="Vinicius Gabriel de Santana" userId="S::1903375@alunoimpacta.com.br::8714ce3c-e019-49bf-a46c-f19611f5915c" providerId="AD" clId="Web-{4477AE9F-C0CF-0000-5DCA-B187ECFC1B87}" dt="2021-02-24T18:25:14.625" v="34" actId="20577"/>
          <ac:spMkLst>
            <pc:docMk/>
            <pc:sldMk cId="2021870108" sldId="419"/>
            <ac:spMk id="15" creationId="{BA56DF1E-1D8A-4721-BC25-2A5D46B6F1E8}"/>
          </ac:spMkLst>
        </pc:spChg>
      </pc:sldChg>
    </pc:docChg>
  </pc:docChgLst>
  <pc:docChgLst>
    <pc:chgData name="Vinicius Gabriel de Santana" userId="S::1903375@alunoimpacta.com.br::8714ce3c-e019-49bf-a46c-f19611f5915c" providerId="AD" clId="Web-{6732AF9F-F04B-0000-ADA3-FFDB6D5C96CB}"/>
    <pc:docChg chg="modSld">
      <pc:chgData name="Vinicius Gabriel de Santana" userId="S::1903375@alunoimpacta.com.br::8714ce3c-e019-49bf-a46c-f19611f5915c" providerId="AD" clId="Web-{6732AF9F-F04B-0000-ADA3-FFDB6D5C96CB}" dt="2021-02-27T00:53:33.130" v="2" actId="1076"/>
      <pc:docMkLst>
        <pc:docMk/>
      </pc:docMkLst>
      <pc:sldChg chg="delSp modSp">
        <pc:chgData name="Vinicius Gabriel de Santana" userId="S::1903375@alunoimpacta.com.br::8714ce3c-e019-49bf-a46c-f19611f5915c" providerId="AD" clId="Web-{6732AF9F-F04B-0000-ADA3-FFDB6D5C96CB}" dt="2021-02-27T00:53:33.130" v="2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6732AF9F-F04B-0000-ADA3-FFDB6D5C96CB}" dt="2021-02-27T00:53:33.130" v="2" actId="1076"/>
          <ac:spMkLst>
            <pc:docMk/>
            <pc:sldMk cId="2021870108" sldId="419"/>
            <ac:spMk id="11" creationId="{8C3E5F5E-BC14-493C-BD63-68F0C75B5CA4}"/>
          </ac:spMkLst>
        </pc:spChg>
        <pc:inkChg chg="del">
          <ac:chgData name="Vinicius Gabriel de Santana" userId="S::1903375@alunoimpacta.com.br::8714ce3c-e019-49bf-a46c-f19611f5915c" providerId="AD" clId="Web-{6732AF9F-F04B-0000-ADA3-FFDB6D5C96CB}" dt="2021-02-27T00:53:21.551" v="1"/>
          <ac:inkMkLst>
            <pc:docMk/>
            <pc:sldMk cId="2021870108" sldId="419"/>
            <ac:inkMk id="18" creationId="{72151692-7F16-48A7-954B-64C40B2D9A02}"/>
          </ac:inkMkLst>
        </pc:inkChg>
      </pc:sldChg>
    </pc:docChg>
  </pc:docChgLst>
  <pc:docChgLst>
    <pc:chgData name="Vinicius Gabriel de Santana" userId="S::1903375@alunoimpacta.com.br::8714ce3c-e019-49bf-a46c-f19611f5915c" providerId="AD" clId="Web-{E19C06CA-2E03-AF81-456B-D75AC1D30885}"/>
    <pc:docChg chg="modSld">
      <pc:chgData name="Vinicius Gabriel de Santana" userId="S::1903375@alunoimpacta.com.br::8714ce3c-e019-49bf-a46c-f19611f5915c" providerId="AD" clId="Web-{E19C06CA-2E03-AF81-456B-D75AC1D30885}" dt="2021-03-18T23:43:09.116" v="60" actId="1076"/>
      <pc:docMkLst>
        <pc:docMk/>
      </pc:docMkLst>
      <pc:sldChg chg="modSp">
        <pc:chgData name="Vinicius Gabriel de Santana" userId="S::1903375@alunoimpacta.com.br::8714ce3c-e019-49bf-a46c-f19611f5915c" providerId="AD" clId="Web-{E19C06CA-2E03-AF81-456B-D75AC1D30885}" dt="2021-03-18T23:43:09.116" v="60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E19C06CA-2E03-AF81-456B-D75AC1D30885}" dt="2021-03-18T23:43:09.116" v="60" actId="1076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E19C06CA-2E03-AF81-456B-D75AC1D30885}" dt="2021-03-18T23:43:00.475" v="59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E19C06CA-2E03-AF81-456B-D75AC1D30885}" dt="2021-03-18T23:43:00.475" v="59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E19C06CA-2E03-AF81-456B-D75AC1D30885}" dt="2021-03-18T23:42:38.318" v="34" actId="20577"/>
          <ac:spMkLst>
            <pc:docMk/>
            <pc:sldMk cId="2330037000" sldId="420"/>
            <ac:spMk id="19" creationId="{67FC9C97-6BBA-4BFC-A5E1-2436DE02BBE2}"/>
          </ac:spMkLst>
        </pc:spChg>
      </pc:sldChg>
      <pc:sldChg chg="modSp">
        <pc:chgData name="Vinicius Gabriel de Santana" userId="S::1903375@alunoimpacta.com.br::8714ce3c-e019-49bf-a46c-f19611f5915c" providerId="AD" clId="Web-{E19C06CA-2E03-AF81-456B-D75AC1D30885}" dt="2021-03-18T23:42:53.631" v="57" actId="20577"/>
        <pc:sldMkLst>
          <pc:docMk/>
          <pc:sldMk cId="251002747" sldId="427"/>
        </pc:sldMkLst>
        <pc:spChg chg="mod">
          <ac:chgData name="Vinicius Gabriel de Santana" userId="S::1903375@alunoimpacta.com.br::8714ce3c-e019-49bf-a46c-f19611f5915c" providerId="AD" clId="Web-{E19C06CA-2E03-AF81-456B-D75AC1D30885}" dt="2021-03-18T23:42:53.631" v="57" actId="20577"/>
          <ac:spMkLst>
            <pc:docMk/>
            <pc:sldMk cId="251002747" sldId="427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E19C06CA-2E03-AF81-456B-D75AC1D30885}" dt="2021-03-18T23:42:45.287" v="40" actId="20577"/>
          <ac:spMkLst>
            <pc:docMk/>
            <pc:sldMk cId="251002747" sldId="427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ADE5B79F-20DC-0000-A498-05242B1C61C9}"/>
    <pc:docChg chg="delSld modSld">
      <pc:chgData name="Vinicius Gabriel de Santana" userId="S::1903375@alunoimpacta.com.br::8714ce3c-e019-49bf-a46c-f19611f5915c" providerId="AD" clId="Web-{ADE5B79F-20DC-0000-A498-05242B1C61C9}" dt="2021-03-26T01:43:11.556" v="76" actId="1076"/>
      <pc:docMkLst>
        <pc:docMk/>
      </pc:docMkLst>
      <pc:sldChg chg="modSp">
        <pc:chgData name="Vinicius Gabriel de Santana" userId="S::1903375@alunoimpacta.com.br::8714ce3c-e019-49bf-a46c-f19611f5915c" providerId="AD" clId="Web-{ADE5B79F-20DC-0000-A498-05242B1C61C9}" dt="2021-03-26T01:38:11.471" v="9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ADE5B79F-20DC-0000-A498-05242B1C61C9}" dt="2021-03-26T01:38:03.018" v="7" actId="1076"/>
          <ac:spMkLst>
            <pc:docMk/>
            <pc:sldMk cId="2021870108" sldId="419"/>
            <ac:spMk id="2" creationId="{B91C0077-56E3-4EA4-9B39-65CBD3D78F25}"/>
          </ac:spMkLst>
        </pc:spChg>
        <pc:spChg chg="mod">
          <ac:chgData name="Vinicius Gabriel de Santana" userId="S::1903375@alunoimpacta.com.br::8714ce3c-e019-49bf-a46c-f19611f5915c" providerId="AD" clId="Web-{ADE5B79F-20DC-0000-A498-05242B1C61C9}" dt="2021-03-26T01:38:11.471" v="9" actId="1076"/>
          <ac:spMkLst>
            <pc:docMk/>
            <pc:sldMk cId="2021870108" sldId="419"/>
            <ac:spMk id="11" creationId="{8C3E5F5E-BC14-493C-BD63-68F0C75B5CA4}"/>
          </ac:spMkLst>
        </pc:spChg>
        <pc:cxnChg chg="mod">
          <ac:chgData name="Vinicius Gabriel de Santana" userId="S::1903375@alunoimpacta.com.br::8714ce3c-e019-49bf-a46c-f19611f5915c" providerId="AD" clId="Web-{ADE5B79F-20DC-0000-A498-05242B1C61C9}" dt="2021-03-26T01:38:05.533" v="8" actId="14100"/>
          <ac:cxnSpMkLst>
            <pc:docMk/>
            <pc:sldMk cId="2021870108" sldId="419"/>
            <ac:cxnSpMk id="3" creationId="{6724F02B-8A31-4E29-8A9F-261035E333F2}"/>
          </ac:cxnSpMkLst>
        </pc:cxnChg>
      </pc:sldChg>
      <pc:sldChg chg="addSp modSp">
        <pc:chgData name="Vinicius Gabriel de Santana" userId="S::1903375@alunoimpacta.com.br::8714ce3c-e019-49bf-a46c-f19611f5915c" providerId="AD" clId="Web-{ADE5B79F-20DC-0000-A498-05242B1C61C9}" dt="2021-03-26T01:39:45.583" v="28" actId="20577"/>
        <pc:sldMkLst>
          <pc:docMk/>
          <pc:sldMk cId="2330037000" sldId="420"/>
        </pc:sldMkLst>
        <pc:spChg chg="add mod">
          <ac:chgData name="Vinicius Gabriel de Santana" userId="S::1903375@alunoimpacta.com.br::8714ce3c-e019-49bf-a46c-f19611f5915c" providerId="AD" clId="Web-{ADE5B79F-20DC-0000-A498-05242B1C61C9}" dt="2021-03-26T01:39:04.785" v="19" actId="20577"/>
          <ac:spMkLst>
            <pc:docMk/>
            <pc:sldMk cId="2330037000" sldId="420"/>
            <ac:spMk id="9" creationId="{B23B0058-38F0-49E3-84FC-E9A1EBED6122}"/>
          </ac:spMkLst>
        </pc:spChg>
        <pc:spChg chg="add mod">
          <ac:chgData name="Vinicius Gabriel de Santana" userId="S::1903375@alunoimpacta.com.br::8714ce3c-e019-49bf-a46c-f19611f5915c" providerId="AD" clId="Web-{ADE5B79F-20DC-0000-A498-05242B1C61C9}" dt="2021-03-26T01:39:45.583" v="28" actId="20577"/>
          <ac:spMkLst>
            <pc:docMk/>
            <pc:sldMk cId="2330037000" sldId="420"/>
            <ac:spMk id="10" creationId="{54DAF3D0-601D-4E55-8B36-629FC203ED4E}"/>
          </ac:spMkLst>
        </pc:spChg>
        <pc:spChg chg="mod">
          <ac:chgData name="Vinicius Gabriel de Santana" userId="S::1903375@alunoimpacta.com.br::8714ce3c-e019-49bf-a46c-f19611f5915c" providerId="AD" clId="Web-{ADE5B79F-20DC-0000-A498-05242B1C61C9}" dt="2021-03-26T01:38:42.722" v="16" actId="20577"/>
          <ac:spMkLst>
            <pc:docMk/>
            <pc:sldMk cId="2330037000" sldId="420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ADE5B79F-20DC-0000-A498-05242B1C61C9}" dt="2021-03-26T01:38:27.518" v="10" actId="14100"/>
          <ac:spMkLst>
            <pc:docMk/>
            <pc:sldMk cId="2330037000" sldId="420"/>
            <ac:spMk id="26" creationId="{0CC10807-6876-4F24-9E71-B543D1F8799A}"/>
          </ac:spMkLst>
        </pc:spChg>
        <pc:cxnChg chg="add mod">
          <ac:chgData name="Vinicius Gabriel de Santana" userId="S::1903375@alunoimpacta.com.br::8714ce3c-e019-49bf-a46c-f19611f5915c" providerId="AD" clId="Web-{ADE5B79F-20DC-0000-A498-05242B1C61C9}" dt="2021-03-26T01:39:32.504" v="23" actId="1076"/>
          <ac:cxnSpMkLst>
            <pc:docMk/>
            <pc:sldMk cId="2330037000" sldId="420"/>
            <ac:cxnSpMk id="11" creationId="{C4660179-8A4D-4E85-9965-90082F91B3E4}"/>
          </ac:cxnSpMkLst>
        </pc:cxnChg>
        <pc:cxnChg chg="mod">
          <ac:chgData name="Vinicius Gabriel de Santana" userId="S::1903375@alunoimpacta.com.br::8714ce3c-e019-49bf-a46c-f19611f5915c" providerId="AD" clId="Web-{ADE5B79F-20DC-0000-A498-05242B1C61C9}" dt="2021-03-26T01:38:40.237" v="14" actId="1076"/>
          <ac:cxnSpMkLst>
            <pc:docMk/>
            <pc:sldMk cId="2330037000" sldId="420"/>
            <ac:cxnSpMk id="24" creationId="{44A9E956-499F-4429-8233-C6931F55333B}"/>
          </ac:cxnSpMkLst>
        </pc:cxnChg>
        <pc:cxnChg chg="mod">
          <ac:chgData name="Vinicius Gabriel de Santana" userId="S::1903375@alunoimpacta.com.br::8714ce3c-e019-49bf-a46c-f19611f5915c" providerId="AD" clId="Web-{ADE5B79F-20DC-0000-A498-05242B1C61C9}" dt="2021-03-26T01:38:40.237" v="14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del">
        <pc:chgData name="Vinicius Gabriel de Santana" userId="S::1903375@alunoimpacta.com.br::8714ce3c-e019-49bf-a46c-f19611f5915c" providerId="AD" clId="Web-{ADE5B79F-20DC-0000-A498-05242B1C61C9}" dt="2021-03-26T01:40:42.521" v="44"/>
        <pc:sldMkLst>
          <pc:docMk/>
          <pc:sldMk cId="3274030471" sldId="422"/>
        </pc:sldMkLst>
      </pc:sldChg>
      <pc:sldChg chg="addSp delSp modSp">
        <pc:chgData name="Vinicius Gabriel de Santana" userId="S::1903375@alunoimpacta.com.br::8714ce3c-e019-49bf-a46c-f19611f5915c" providerId="AD" clId="Web-{ADE5B79F-20DC-0000-A498-05242B1C61C9}" dt="2021-03-26T01:43:11.556" v="76" actId="1076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ADE5B79F-20DC-0000-A498-05242B1C61C9}" dt="2021-03-26T01:41:39.710" v="51" actId="20577"/>
          <ac:spMkLst>
            <pc:docMk/>
            <pc:sldMk cId="1267486189" sldId="425"/>
            <ac:spMk id="2" creationId="{F69B6DDA-DCD0-4989-908B-1BFDDB8F8DFB}"/>
          </ac:spMkLst>
        </pc:spChg>
        <pc:spChg chg="add">
          <ac:chgData name="Vinicius Gabriel de Santana" userId="S::1903375@alunoimpacta.com.br::8714ce3c-e019-49bf-a46c-f19611f5915c" providerId="AD" clId="Web-{ADE5B79F-20DC-0000-A498-05242B1C61C9}" dt="2021-03-26T01:42:33.477" v="56"/>
          <ac:spMkLst>
            <pc:docMk/>
            <pc:sldMk cId="1267486189" sldId="425"/>
            <ac:spMk id="3" creationId="{95FE6D12-26EB-4A0E-9DF7-0E3473812A67}"/>
          </ac:spMkLst>
        </pc:spChg>
        <pc:spChg chg="add">
          <ac:chgData name="Vinicius Gabriel de Santana" userId="S::1903375@alunoimpacta.com.br::8714ce3c-e019-49bf-a46c-f19611f5915c" providerId="AD" clId="Web-{ADE5B79F-20DC-0000-A498-05242B1C61C9}" dt="2021-03-26T01:42:33.493" v="57"/>
          <ac:spMkLst>
            <pc:docMk/>
            <pc:sldMk cId="1267486189" sldId="425"/>
            <ac:spMk id="4" creationId="{8130BC5D-F625-4017-9B36-61B1B4D24CB0}"/>
          </ac:spMkLst>
        </pc:spChg>
        <pc:spChg chg="add mod">
          <ac:chgData name="Vinicius Gabriel de Santana" userId="S::1903375@alunoimpacta.com.br::8714ce3c-e019-49bf-a46c-f19611f5915c" providerId="AD" clId="Web-{ADE5B79F-20DC-0000-A498-05242B1C61C9}" dt="2021-03-26T01:43:11.556" v="76" actId="1076"/>
          <ac:spMkLst>
            <pc:docMk/>
            <pc:sldMk cId="1267486189" sldId="425"/>
            <ac:spMk id="5" creationId="{2679FA15-ADCE-4A41-980A-5A63F3C9E99A}"/>
          </ac:spMkLst>
        </pc:spChg>
        <pc:spChg chg="mod">
          <ac:chgData name="Vinicius Gabriel de Santana" userId="S::1903375@alunoimpacta.com.br::8714ce3c-e019-49bf-a46c-f19611f5915c" providerId="AD" clId="Web-{ADE5B79F-20DC-0000-A498-05242B1C61C9}" dt="2021-03-26T01:43:07.775" v="75" actId="1076"/>
          <ac:spMkLst>
            <pc:docMk/>
            <pc:sldMk cId="1267486189" sldId="425"/>
            <ac:spMk id="19" creationId="{67FC9C97-6BBA-4BFC-A5E1-2436DE02BBE2}"/>
          </ac:spMkLst>
        </pc:spChg>
        <pc:spChg chg="del mod">
          <ac:chgData name="Vinicius Gabriel de Santana" userId="S::1903375@alunoimpacta.com.br::8714ce3c-e019-49bf-a46c-f19611f5915c" providerId="AD" clId="Web-{ADE5B79F-20DC-0000-A498-05242B1C61C9}" dt="2021-03-26T01:42:35.993" v="60"/>
          <ac:spMkLst>
            <pc:docMk/>
            <pc:sldMk cId="1267486189" sldId="425"/>
            <ac:spMk id="26" creationId="{0CC10807-6876-4F24-9E71-B543D1F8799A}"/>
          </ac:spMkLst>
        </pc:spChg>
        <pc:cxnChg chg="add">
          <ac:chgData name="Vinicius Gabriel de Santana" userId="S::1903375@alunoimpacta.com.br::8714ce3c-e019-49bf-a46c-f19611f5915c" providerId="AD" clId="Web-{ADE5B79F-20DC-0000-A498-05242B1C61C9}" dt="2021-03-26T01:42:33.524" v="59"/>
          <ac:cxnSpMkLst>
            <pc:docMk/>
            <pc:sldMk cId="1267486189" sldId="425"/>
            <ac:cxnSpMk id="6" creationId="{D959AA1D-E5C7-4853-A34F-CCEE5097015E}"/>
          </ac:cxnSpMkLst>
        </pc:cxnChg>
        <pc:cxnChg chg="mod">
          <ac:chgData name="Vinicius Gabriel de Santana" userId="S::1903375@alunoimpacta.com.br::8714ce3c-e019-49bf-a46c-f19611f5915c" providerId="AD" clId="Web-{ADE5B79F-20DC-0000-A498-05242B1C61C9}" dt="2021-03-26T01:43:07.775" v="75" actId="1076"/>
          <ac:cxnSpMkLst>
            <pc:docMk/>
            <pc:sldMk cId="1267486189" sldId="425"/>
            <ac:cxnSpMk id="34" creationId="{59DADD7E-FDEE-4062-8BCD-3A38A85A4179}"/>
          </ac:cxnSpMkLst>
        </pc:cxnChg>
      </pc:sldChg>
      <pc:sldChg chg="addSp delSp modSp">
        <pc:chgData name="Vinicius Gabriel de Santana" userId="S::1903375@alunoimpacta.com.br::8714ce3c-e019-49bf-a46c-f19611f5915c" providerId="AD" clId="Web-{ADE5B79F-20DC-0000-A498-05242B1C61C9}" dt="2021-03-26T01:40:18.458" v="43" actId="20577"/>
        <pc:sldMkLst>
          <pc:docMk/>
          <pc:sldMk cId="806137925" sldId="426"/>
        </pc:sldMkLst>
        <pc:spChg chg="add">
          <ac:chgData name="Vinicius Gabriel de Santana" userId="S::1903375@alunoimpacta.com.br::8714ce3c-e019-49bf-a46c-f19611f5915c" providerId="AD" clId="Web-{ADE5B79F-20DC-0000-A498-05242B1C61C9}" dt="2021-03-26T01:40:07.802" v="33"/>
          <ac:spMkLst>
            <pc:docMk/>
            <pc:sldMk cId="806137925" sldId="426"/>
            <ac:spMk id="3" creationId="{7FB58876-ECA1-48D7-9870-567BD35E08C4}"/>
          </ac:spMkLst>
        </pc:spChg>
        <pc:spChg chg="add mod">
          <ac:chgData name="Vinicius Gabriel de Santana" userId="S::1903375@alunoimpacta.com.br::8714ce3c-e019-49bf-a46c-f19611f5915c" providerId="AD" clId="Web-{ADE5B79F-20DC-0000-A498-05242B1C61C9}" dt="2021-03-26T01:40:18.458" v="43" actId="20577"/>
          <ac:spMkLst>
            <pc:docMk/>
            <pc:sldMk cId="806137925" sldId="426"/>
            <ac:spMk id="4" creationId="{98F18763-307B-452D-8F64-CF3BC6691017}"/>
          </ac:spMkLst>
        </pc:spChg>
        <pc:spChg chg="add">
          <ac:chgData name="Vinicius Gabriel de Santana" userId="S::1903375@alunoimpacta.com.br::8714ce3c-e019-49bf-a46c-f19611f5915c" providerId="AD" clId="Web-{ADE5B79F-20DC-0000-A498-05242B1C61C9}" dt="2021-03-26T01:40:07.833" v="35"/>
          <ac:spMkLst>
            <pc:docMk/>
            <pc:sldMk cId="806137925" sldId="426"/>
            <ac:spMk id="5" creationId="{A40EE0CB-ADAC-4AEB-89A2-97CB256B4ED0}"/>
          </ac:spMkLst>
        </pc:spChg>
        <pc:spChg chg="add">
          <ac:chgData name="Vinicius Gabriel de Santana" userId="S::1903375@alunoimpacta.com.br::8714ce3c-e019-49bf-a46c-f19611f5915c" providerId="AD" clId="Web-{ADE5B79F-20DC-0000-A498-05242B1C61C9}" dt="2021-03-26T01:40:07.849" v="37"/>
          <ac:spMkLst>
            <pc:docMk/>
            <pc:sldMk cId="806137925" sldId="426"/>
            <ac:spMk id="7" creationId="{01F13E0C-4038-4AA1-9CC1-7CFFEEC00856}"/>
          </ac:spMkLst>
        </pc:spChg>
        <pc:spChg chg="add mod">
          <ac:chgData name="Vinicius Gabriel de Santana" userId="S::1903375@alunoimpacta.com.br::8714ce3c-e019-49bf-a46c-f19611f5915c" providerId="AD" clId="Web-{ADE5B79F-20DC-0000-A498-05242B1C61C9}" dt="2021-03-26T01:40:14.818" v="42" actId="20577"/>
          <ac:spMkLst>
            <pc:docMk/>
            <pc:sldMk cId="806137925" sldId="426"/>
            <ac:spMk id="8" creationId="{70CC3BC5-1AFA-4553-9A96-CB91F96A8960}"/>
          </ac:spMkLst>
        </pc:spChg>
        <pc:spChg chg="del">
          <ac:chgData name="Vinicius Gabriel de Santana" userId="S::1903375@alunoimpacta.com.br::8714ce3c-e019-49bf-a46c-f19611f5915c" providerId="AD" clId="Web-{ADE5B79F-20DC-0000-A498-05242B1C61C9}" dt="2021-03-26T01:40:03.880" v="32"/>
          <ac:spMkLst>
            <pc:docMk/>
            <pc:sldMk cId="806137925" sldId="426"/>
            <ac:spMk id="16" creationId="{98618C7C-3DA4-4764-9834-48BB32FA8E17}"/>
          </ac:spMkLst>
        </pc:spChg>
        <pc:spChg chg="del">
          <ac:chgData name="Vinicius Gabriel de Santana" userId="S::1903375@alunoimpacta.com.br::8714ce3c-e019-49bf-a46c-f19611f5915c" providerId="AD" clId="Web-{ADE5B79F-20DC-0000-A498-05242B1C61C9}" dt="2021-03-26T01:40:03.880" v="31"/>
          <ac:spMkLst>
            <pc:docMk/>
            <pc:sldMk cId="806137925" sldId="426"/>
            <ac:spMk id="19" creationId="{67FC9C97-6BBA-4BFC-A5E1-2436DE02BBE2}"/>
          </ac:spMkLst>
        </pc:spChg>
        <pc:spChg chg="del">
          <ac:chgData name="Vinicius Gabriel de Santana" userId="S::1903375@alunoimpacta.com.br::8714ce3c-e019-49bf-a46c-f19611f5915c" providerId="AD" clId="Web-{ADE5B79F-20DC-0000-A498-05242B1C61C9}" dt="2021-03-26T01:40:03.880" v="30"/>
          <ac:spMkLst>
            <pc:docMk/>
            <pc:sldMk cId="806137925" sldId="426"/>
            <ac:spMk id="26" creationId="{0CC10807-6876-4F24-9E71-B543D1F8799A}"/>
          </ac:spMkLst>
        </pc:spChg>
        <pc:cxnChg chg="add">
          <ac:chgData name="Vinicius Gabriel de Santana" userId="S::1903375@alunoimpacta.com.br::8714ce3c-e019-49bf-a46c-f19611f5915c" providerId="AD" clId="Web-{ADE5B79F-20DC-0000-A498-05242B1C61C9}" dt="2021-03-26T01:40:07.833" v="36"/>
          <ac:cxnSpMkLst>
            <pc:docMk/>
            <pc:sldMk cId="806137925" sldId="426"/>
            <ac:cxnSpMk id="6" creationId="{30AF9472-A856-405A-842A-23288D24027B}"/>
          </ac:cxnSpMkLst>
        </pc:cxnChg>
        <pc:cxnChg chg="add">
          <ac:chgData name="Vinicius Gabriel de Santana" userId="S::1903375@alunoimpacta.com.br::8714ce3c-e019-49bf-a46c-f19611f5915c" providerId="AD" clId="Web-{ADE5B79F-20DC-0000-A498-05242B1C61C9}" dt="2021-03-26T01:40:07.880" v="39"/>
          <ac:cxnSpMkLst>
            <pc:docMk/>
            <pc:sldMk cId="806137925" sldId="426"/>
            <ac:cxnSpMk id="10" creationId="{E0A2E30A-265D-48ED-9126-57940EF46E06}"/>
          </ac:cxnSpMkLst>
        </pc:cxnChg>
        <pc:cxnChg chg="mod">
          <ac:chgData name="Vinicius Gabriel de Santana" userId="S::1903375@alunoimpacta.com.br::8714ce3c-e019-49bf-a46c-f19611f5915c" providerId="AD" clId="Web-{ADE5B79F-20DC-0000-A498-05242B1C61C9}" dt="2021-03-26T01:40:03.880" v="32"/>
          <ac:cxnSpMkLst>
            <pc:docMk/>
            <pc:sldMk cId="806137925" sldId="426"/>
            <ac:cxnSpMk id="24" creationId="{44A9E956-499F-4429-8233-C6931F55333B}"/>
          </ac:cxnSpMkLst>
        </pc:cxnChg>
        <pc:cxnChg chg="del mod">
          <ac:chgData name="Vinicius Gabriel de Santana" userId="S::1903375@alunoimpacta.com.br::8714ce3c-e019-49bf-a46c-f19611f5915c" providerId="AD" clId="Web-{ADE5B79F-20DC-0000-A498-05242B1C61C9}" dt="2021-03-26T01:40:03.880" v="29"/>
          <ac:cxnSpMkLst>
            <pc:docMk/>
            <pc:sldMk cId="806137925" sldId="426"/>
            <ac:cxnSpMk id="34" creationId="{59DADD7E-FDEE-4062-8BCD-3A38A85A4179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60CCBEAD-314F-5AEC-DE73-8522B0AD0636}"/>
    <pc:docChg chg="modSld">
      <pc:chgData name="Vinicius Gabriel de Santana" userId="S::1903375@alunoimpacta.com.br::8714ce3c-e019-49bf-a46c-f19611f5915c" providerId="AD" clId="Web-{60CCBEAD-314F-5AEC-DE73-8522B0AD0636}" dt="2021-03-06T16:59:03.070" v="92" actId="20577"/>
      <pc:docMkLst>
        <pc:docMk/>
      </pc:docMkLst>
      <pc:sldChg chg="modSp">
        <pc:chgData name="Vinicius Gabriel de Santana" userId="S::1903375@alunoimpacta.com.br::8714ce3c-e019-49bf-a46c-f19611f5915c" providerId="AD" clId="Web-{60CCBEAD-314F-5AEC-DE73-8522B0AD0636}" dt="2021-03-06T16:29:49.776" v="56" actId="20577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60CCBEAD-314F-5AEC-DE73-8522B0AD0636}" dt="2021-03-06T16:29:49.776" v="56" actId="20577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60CCBEAD-314F-5AEC-DE73-8522B0AD0636}" dt="2021-03-06T16:59:03.070" v="92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60CCBEAD-314F-5AEC-DE73-8522B0AD0636}" dt="2021-03-06T16:58:24.163" v="74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0CCBEAD-314F-5AEC-DE73-8522B0AD0636}" dt="2021-03-06T16:59:03.070" v="92" actId="20577"/>
          <ac:spMkLst>
            <pc:docMk/>
            <pc:sldMk cId="2330037000" sldId="420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60CCBEAD-314F-5AEC-DE73-8522B0AD0636}" dt="2021-03-06T16:58:41.647" v="78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60CCBEAD-314F-5AEC-DE73-8522B0AD0636}" dt="2021-03-06T16:58:36.553" v="77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60CCBEAD-314F-5AEC-DE73-8522B0AD0636}" dt="2021-03-06T16:58:36.553" v="77" actId="20577"/>
          <ac:spMkLst>
            <pc:docMk/>
            <pc:sldMk cId="3274030471" sldId="422"/>
            <ac:spMk id="2" creationId="{F69B6DDA-DCD0-4989-908B-1BFDDB8F8DFB}"/>
          </ac:spMkLst>
        </pc:spChg>
      </pc:sldChg>
      <pc:sldChg chg="modSp">
        <pc:chgData name="Vinicius Gabriel de Santana" userId="S::1903375@alunoimpacta.com.br::8714ce3c-e019-49bf-a46c-f19611f5915c" providerId="AD" clId="Web-{60CCBEAD-314F-5AEC-DE73-8522B0AD0636}" dt="2021-03-06T16:58:30.506" v="76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60CCBEAD-314F-5AEC-DE73-8522B0AD0636}" dt="2021-03-06T16:58:30.506" v="76" actId="20577"/>
          <ac:spMkLst>
            <pc:docMk/>
            <pc:sldMk cId="1267486189" sldId="425"/>
            <ac:spMk id="2" creationId="{F69B6DDA-DCD0-4989-908B-1BFDDB8F8DFB}"/>
          </ac:spMkLst>
        </pc:spChg>
      </pc:sldChg>
    </pc:docChg>
  </pc:docChgLst>
  <pc:docChgLst>
    <pc:chgData name="Vinicius Gabriel de Santana" userId="S::1903375@alunoimpacta.com.br::8714ce3c-e019-49bf-a46c-f19611f5915c" providerId="AD" clId="Web-{132AAF9F-7068-0000-ADA3-FB4F3E430FD4}"/>
    <pc:docChg chg="addSld delSld modSld">
      <pc:chgData name="Vinicius Gabriel de Santana" userId="S::1903375@alunoimpacta.com.br::8714ce3c-e019-49bf-a46c-f19611f5915c" providerId="AD" clId="Web-{132AAF9F-7068-0000-ADA3-FB4F3E430FD4}" dt="2021-02-26T23:18:41.059" v="370" actId="20577"/>
      <pc:docMkLst>
        <pc:docMk/>
      </pc:docMkLst>
      <pc:sldChg chg="addSp delSp modSp">
        <pc:chgData name="Vinicius Gabriel de Santana" userId="S::1903375@alunoimpacta.com.br::8714ce3c-e019-49bf-a46c-f19611f5915c" providerId="AD" clId="Web-{132AAF9F-7068-0000-ADA3-FB4F3E430FD4}" dt="2021-02-26T23:17:43.242" v="340" actId="20577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132AAF9F-7068-0000-ADA3-FB4F3E430FD4}" dt="2021-02-26T23:16:53.067" v="324" actId="1076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7:04.974" v="325" actId="1076"/>
          <ac:spMkLst>
            <pc:docMk/>
            <pc:sldMk cId="2021870108" sldId="419"/>
            <ac:spMk id="11" creationId="{8C3E5F5E-BC14-493C-BD63-68F0C75B5CA4}"/>
          </ac:spMkLst>
        </pc:spChg>
        <pc:spChg chg="add mod">
          <ac:chgData name="Vinicius Gabriel de Santana" userId="S::1903375@alunoimpacta.com.br::8714ce3c-e019-49bf-a46c-f19611f5915c" providerId="AD" clId="Web-{132AAF9F-7068-0000-ADA3-FB4F3E430FD4}" dt="2021-02-26T23:17:11.131" v="327" actId="1076"/>
          <ac:spMkLst>
            <pc:docMk/>
            <pc:sldMk cId="2021870108" sldId="419"/>
            <ac:spMk id="24" creationId="{9C6F631A-618E-4D2D-A51A-E9AE7B564A1B}"/>
          </ac:spMkLst>
        </pc:spChg>
        <pc:spChg chg="add mod">
          <ac:chgData name="Vinicius Gabriel de Santana" userId="S::1903375@alunoimpacta.com.br::8714ce3c-e019-49bf-a46c-f19611f5915c" providerId="AD" clId="Web-{132AAF9F-7068-0000-ADA3-FB4F3E430FD4}" dt="2021-02-26T23:17:43.242" v="340" actId="20577"/>
          <ac:spMkLst>
            <pc:docMk/>
            <pc:sldMk cId="2021870108" sldId="419"/>
            <ac:spMk id="26" creationId="{D12733BC-1697-4A7F-A751-33774E59C6BE}"/>
          </ac:spMkLst>
        </pc:spChg>
        <pc:inkChg chg="add del">
          <ac:chgData name="Vinicius Gabriel de Santana" userId="S::1903375@alunoimpacta.com.br::8714ce3c-e019-49bf-a46c-f19611f5915c" providerId="AD" clId="Web-{132AAF9F-7068-0000-ADA3-FB4F3E430FD4}" dt="2021-02-26T23:16:33.441" v="318"/>
          <ac:inkMkLst>
            <pc:docMk/>
            <pc:sldMk cId="2021870108" sldId="419"/>
            <ac:inkMk id="2" creationId="{014986E6-C43E-4D77-8284-9C9D27B9428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1:26.811" v="257"/>
          <ac:inkMkLst>
            <pc:docMk/>
            <pc:sldMk cId="2021870108" sldId="419"/>
            <ac:inkMk id="3" creationId="{3759133D-188A-4550-BD35-6DCFBCB0849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6.347" v="319"/>
          <ac:inkMkLst>
            <pc:docMk/>
            <pc:sldMk cId="2021870108" sldId="419"/>
            <ac:inkMk id="4" creationId="{D90CD0B7-B650-4BC1-A402-F8C4EAEB0C12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7"/>
          <ac:inkMkLst>
            <pc:docMk/>
            <pc:sldMk cId="2021870108" sldId="419"/>
            <ac:inkMk id="7" creationId="{D2E7B685-56F8-4E84-9697-C65456A2888B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6"/>
          <ac:inkMkLst>
            <pc:docMk/>
            <pc:sldMk cId="2021870108" sldId="419"/>
            <ac:inkMk id="9" creationId="{632DFE46-C2B9-481D-A6FE-3117933A2DDC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8.988" v="321"/>
          <ac:inkMkLst>
            <pc:docMk/>
            <pc:sldMk cId="2021870108" sldId="419"/>
            <ac:inkMk id="10" creationId="{E2613EBE-597A-4E3F-A181-F7372E4DE7AD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5"/>
          <ac:inkMkLst>
            <pc:docMk/>
            <pc:sldMk cId="2021870108" sldId="419"/>
            <ac:inkMk id="12" creationId="{2278BCD2-6E8B-4130-822B-7220203D766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4"/>
          <ac:inkMkLst>
            <pc:docMk/>
            <pc:sldMk cId="2021870108" sldId="419"/>
            <ac:inkMk id="13" creationId="{A54D338C-D39B-4AB8-8ABB-457E5E03276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3"/>
          <ac:inkMkLst>
            <pc:docMk/>
            <pc:sldMk cId="2021870108" sldId="419"/>
            <ac:inkMk id="14" creationId="{DE4928E8-5C44-43B0-BF9A-3DBCF8F807B5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2"/>
          <ac:inkMkLst>
            <pc:docMk/>
            <pc:sldMk cId="2021870108" sldId="419"/>
            <ac:inkMk id="16" creationId="{97D24F31-D0ED-43D0-940C-9EEB2570553F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1"/>
          <ac:inkMkLst>
            <pc:docMk/>
            <pc:sldMk cId="2021870108" sldId="419"/>
            <ac:inkMk id="17" creationId="{D97B0AA5-A9F5-4F32-8A2F-D8DE8ED7A525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45.900" v="90"/>
          <ac:inkMkLst>
            <pc:docMk/>
            <pc:sldMk cId="2021870108" sldId="419"/>
            <ac:inkMk id="18" creationId="{72151692-7F16-48A7-954B-64C40B2D9A02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8.988" v="320"/>
          <ac:inkMkLst>
            <pc:docMk/>
            <pc:sldMk cId="2021870108" sldId="419"/>
            <ac:inkMk id="19" creationId="{3D3D1A63-2C5B-4EAE-A399-AD54CCE32EF0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31.716" v="101"/>
          <ac:inkMkLst>
            <pc:docMk/>
            <pc:sldMk cId="2021870108" sldId="419"/>
            <ac:inkMk id="20" creationId="{E14985A0-97A5-4590-B71D-F5B88B33E587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30.747" v="100"/>
          <ac:inkMkLst>
            <pc:docMk/>
            <pc:sldMk cId="2021870108" sldId="419"/>
            <ac:inkMk id="21" creationId="{AB1272FF-D5EA-47FA-A939-C6E95C3E3D71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27.403" v="99"/>
          <ac:inkMkLst>
            <pc:docMk/>
            <pc:sldMk cId="2021870108" sldId="419"/>
            <ac:inkMk id="22" creationId="{F4D15165-FCFB-4CA1-B329-9ED7FC97348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26.497" v="98"/>
          <ac:inkMkLst>
            <pc:docMk/>
            <pc:sldMk cId="2021870108" sldId="419"/>
            <ac:inkMk id="23" creationId="{8B8C9E25-D5EB-45DD-A6E4-EB564DC50F35}"/>
          </ac:inkMkLst>
        </pc:inkChg>
        <pc:cxnChg chg="mod">
          <ac:chgData name="Vinicius Gabriel de Santana" userId="S::1903375@alunoimpacta.com.br::8714ce3c-e019-49bf-a46c-f19611f5915c" providerId="AD" clId="Web-{132AAF9F-7068-0000-ADA3-FB4F3E430FD4}" dt="2021-02-26T23:17:08.896" v="326" actId="14100"/>
          <ac:cxnSpMkLst>
            <pc:docMk/>
            <pc:sldMk cId="2021870108" sldId="419"/>
            <ac:cxnSpMk id="8" creationId="{302F42A4-9F51-40B8-8E39-D9215D175084}"/>
          </ac:cxnSpMkLst>
        </pc:cxnChg>
        <pc:cxnChg chg="add mod">
          <ac:chgData name="Vinicius Gabriel de Santana" userId="S::1903375@alunoimpacta.com.br::8714ce3c-e019-49bf-a46c-f19611f5915c" providerId="AD" clId="Web-{132AAF9F-7068-0000-ADA3-FB4F3E430FD4}" dt="2021-02-26T23:17:22.007" v="329" actId="14100"/>
          <ac:cxnSpMkLst>
            <pc:docMk/>
            <pc:sldMk cId="2021870108" sldId="419"/>
            <ac:cxnSpMk id="25" creationId="{673C45EA-0564-4495-9235-486AE3828EEB}"/>
          </ac:cxnSpMkLst>
        </pc:cxnChg>
      </pc:sldChg>
      <pc:sldChg chg="modSp">
        <pc:chgData name="Vinicius Gabriel de Santana" userId="S::1903375@alunoimpacta.com.br::8714ce3c-e019-49bf-a46c-f19611f5915c" providerId="AD" clId="Web-{132AAF9F-7068-0000-ADA3-FB4F3E430FD4}" dt="2021-02-26T23:09:48.352" v="256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132AAF9F-7068-0000-ADA3-FB4F3E430FD4}" dt="2021-02-26T23:00:00.281" v="158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09:48.352" v="256" actId="20577"/>
          <ac:spMkLst>
            <pc:docMk/>
            <pc:sldMk cId="2330037000" sldId="420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132AAF9F-7068-0000-ADA3-FB4F3E430FD4}" dt="2021-02-26T22:56:16.563" v="145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132AAF9F-7068-0000-ADA3-FB4F3E430FD4}" dt="2021-02-26T23:13:10.568" v="298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132AAF9F-7068-0000-ADA3-FB4F3E430FD4}" dt="2021-02-26T23:11:57.219" v="271" actId="20577"/>
          <ac:spMkLst>
            <pc:docMk/>
            <pc:sldMk cId="3274030471" sldId="422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3:10.568" v="298" actId="20577"/>
          <ac:spMkLst>
            <pc:docMk/>
            <pc:sldMk cId="3274030471" sldId="422"/>
            <ac:spMk id="19" creationId="{67FC9C97-6BBA-4BFC-A5E1-2436DE02BBE2}"/>
          </ac:spMkLst>
        </pc:spChg>
      </pc:sldChg>
      <pc:sldChg chg="del">
        <pc:chgData name="Vinicius Gabriel de Santana" userId="S::1903375@alunoimpacta.com.br::8714ce3c-e019-49bf-a46c-f19611f5915c" providerId="AD" clId="Web-{132AAF9F-7068-0000-ADA3-FB4F3E430FD4}" dt="2021-02-26T23:12:01.829" v="272"/>
        <pc:sldMkLst>
          <pc:docMk/>
          <pc:sldMk cId="445703401" sldId="424"/>
        </pc:sldMkLst>
      </pc:sldChg>
      <pc:sldChg chg="modSp">
        <pc:chgData name="Vinicius Gabriel de Santana" userId="S::1903375@alunoimpacta.com.br::8714ce3c-e019-49bf-a46c-f19611f5915c" providerId="AD" clId="Web-{132AAF9F-7068-0000-ADA3-FB4F3E430FD4}" dt="2021-02-26T23:12:24.081" v="290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132AAF9F-7068-0000-ADA3-FB4F3E430FD4}" dt="2021-02-26T23:11:50.391" v="266" actId="20577"/>
          <ac:spMkLst>
            <pc:docMk/>
            <pc:sldMk cId="1267486189" sldId="425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2:24.081" v="290" actId="20577"/>
          <ac:spMkLst>
            <pc:docMk/>
            <pc:sldMk cId="1267486189" sldId="425"/>
            <ac:spMk id="19" creationId="{67FC9C97-6BBA-4BFC-A5E1-2436DE02BBE2}"/>
          </ac:spMkLst>
        </pc:spChg>
      </pc:sldChg>
      <pc:sldChg chg="del">
        <pc:chgData name="Vinicius Gabriel de Santana" userId="S::1903375@alunoimpacta.com.br::8714ce3c-e019-49bf-a46c-f19611f5915c" providerId="AD" clId="Web-{132AAF9F-7068-0000-ADA3-FB4F3E430FD4}" dt="2021-02-26T23:12:04.376" v="273"/>
        <pc:sldMkLst>
          <pc:docMk/>
          <pc:sldMk cId="2961364152" sldId="426"/>
        </pc:sldMkLst>
      </pc:sldChg>
      <pc:sldChg chg="modSp add replId">
        <pc:chgData name="Vinicius Gabriel de Santana" userId="S::1903375@alunoimpacta.com.br::8714ce3c-e019-49bf-a46c-f19611f5915c" providerId="AD" clId="Web-{132AAF9F-7068-0000-ADA3-FB4F3E430FD4}" dt="2021-02-26T23:18:41.059" v="370" actId="20577"/>
        <pc:sldMkLst>
          <pc:docMk/>
          <pc:sldMk cId="3655631692" sldId="426"/>
        </pc:sldMkLst>
        <pc:spChg chg="mod">
          <ac:chgData name="Vinicius Gabriel de Santana" userId="S::1903375@alunoimpacta.com.br::8714ce3c-e019-49bf-a46c-f19611f5915c" providerId="AD" clId="Web-{132AAF9F-7068-0000-ADA3-FB4F3E430FD4}" dt="2021-02-26T23:18:01.572" v="354" actId="20577"/>
          <ac:spMkLst>
            <pc:docMk/>
            <pc:sldMk cId="3655631692" sldId="426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8:41.059" v="370" actId="20577"/>
          <ac:spMkLst>
            <pc:docMk/>
            <pc:sldMk cId="3655631692" sldId="426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8:07.494" v="356" actId="20577"/>
          <ac:spMkLst>
            <pc:docMk/>
            <pc:sldMk cId="3655631692" sldId="426"/>
            <ac:spMk id="23" creationId="{60488A81-F715-4F1B-B2A8-84FD4A5E863D}"/>
          </ac:spMkLst>
        </pc:spChg>
      </pc:sldChg>
      <pc:sldChg chg="del">
        <pc:chgData name="Vinicius Gabriel de Santana" userId="S::1903375@alunoimpacta.com.br::8714ce3c-e019-49bf-a46c-f19611f5915c" providerId="AD" clId="Web-{132AAF9F-7068-0000-ADA3-FB4F3E430FD4}" dt="2021-02-26T23:12:07.955" v="274"/>
        <pc:sldMkLst>
          <pc:docMk/>
          <pc:sldMk cId="1023225182" sldId="427"/>
        </pc:sldMkLst>
      </pc:sldChg>
      <pc:sldChg chg="addSp delSp modSp add del replId">
        <pc:chgData name="Vinicius Gabriel de Santana" userId="S::1903375@alunoimpacta.com.br::8714ce3c-e019-49bf-a46c-f19611f5915c" providerId="AD" clId="Web-{132AAF9F-7068-0000-ADA3-FB4F3E430FD4}" dt="2021-02-26T22:47:53.546" v="118"/>
        <pc:sldMkLst>
          <pc:docMk/>
          <pc:sldMk cId="666679424" sldId="428"/>
        </pc:sldMkLst>
        <pc:spChg chg="mod">
          <ac:chgData name="Vinicius Gabriel de Santana" userId="S::1903375@alunoimpacta.com.br::8714ce3c-e019-49bf-a46c-f19611f5915c" providerId="AD" clId="Web-{132AAF9F-7068-0000-ADA3-FB4F3E430FD4}" dt="2021-02-26T22:28:31.625" v="8" actId="20577"/>
          <ac:spMkLst>
            <pc:docMk/>
            <pc:sldMk cId="666679424" sldId="428"/>
            <ac:spMk id="6" creationId="{42DFA678-D1EC-4401-81D8-17314091623C}"/>
          </ac:spMkLst>
        </pc:spChg>
        <pc:spChg chg="add mod">
          <ac:chgData name="Vinicius Gabriel de Santana" userId="S::1903375@alunoimpacta.com.br::8714ce3c-e019-49bf-a46c-f19611f5915c" providerId="AD" clId="Web-{132AAF9F-7068-0000-ADA3-FB4F3E430FD4}" dt="2021-02-26T22:29:00.236" v="15" actId="20577"/>
          <ac:spMkLst>
            <pc:docMk/>
            <pc:sldMk cId="666679424" sldId="428"/>
            <ac:spMk id="7" creationId="{F3185F13-32D9-4833-9A06-B7415E5DD6B8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2:47:24.997" v="97" actId="1076"/>
          <ac:spMkLst>
            <pc:docMk/>
            <pc:sldMk cId="666679424" sldId="428"/>
            <ac:spMk id="11" creationId="{8C3E5F5E-BC14-493C-BD63-68F0C75B5CA4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6:14.117" v="78"/>
          <ac:spMkLst>
            <pc:docMk/>
            <pc:sldMk cId="666679424" sldId="428"/>
            <ac:spMk id="17" creationId="{E7855F82-A6C8-4C1E-A84A-91934187221F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5:34.380" v="67"/>
          <ac:spMkLst>
            <pc:docMk/>
            <pc:sldMk cId="666679424" sldId="428"/>
            <ac:spMk id="29" creationId="{B2CB41A5-7D67-4618-BFA3-A8F1C12D71B0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6:11.586" v="77"/>
          <ac:spMkLst>
            <pc:docMk/>
            <pc:sldMk cId="666679424" sldId="428"/>
            <ac:spMk id="36" creationId="{5C1AE91F-81F8-4EFD-AFAE-41BDC95E5028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6:09.085" v="76"/>
          <ac:spMkLst>
            <pc:docMk/>
            <pc:sldMk cId="666679424" sldId="428"/>
            <ac:spMk id="37" creationId="{DECBE111-DDCC-4197-B8CA-3343B2383853}"/>
          </ac:spMkLst>
        </pc:spChg>
        <pc:inkChg chg="add">
          <ac:chgData name="Vinicius Gabriel de Santana" userId="S::1903375@alunoimpacta.com.br::8714ce3c-e019-49bf-a46c-f19611f5915c" providerId="AD" clId="Web-{132AAF9F-7068-0000-ADA3-FB4F3E430FD4}" dt="2021-02-26T22:29:42.442" v="21"/>
          <ac:inkMkLst>
            <pc:docMk/>
            <pc:sldMk cId="666679424" sldId="428"/>
            <ac:inkMk id="2" creationId="{AC446BF0-2C2A-4652-BFB3-75C2B63D4103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0.266" v="22"/>
          <ac:inkMkLst>
            <pc:docMk/>
            <pc:sldMk cId="666679424" sldId="428"/>
            <ac:inkMk id="3" creationId="{5E373421-7401-4D59-839C-4B63C9FB36D0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1.657" v="23"/>
          <ac:inkMkLst>
            <pc:docMk/>
            <pc:sldMk cId="666679424" sldId="428"/>
            <ac:inkMk id="4" creationId="{7C0DC561-2571-424E-8C4D-6CE3419C2A72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2.625" v="24"/>
          <ac:inkMkLst>
            <pc:docMk/>
            <pc:sldMk cId="666679424" sldId="428"/>
            <ac:inkMk id="10" creationId="{0B6008F9-1058-44CE-859C-8E63A8140DC1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4.516" v="25"/>
          <ac:inkMkLst>
            <pc:docMk/>
            <pc:sldMk cId="666679424" sldId="428"/>
            <ac:inkMk id="12" creationId="{9ADC25A4-82F8-4AF2-B48B-CB30E4D46E87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5.719" v="26"/>
          <ac:inkMkLst>
            <pc:docMk/>
            <pc:sldMk cId="666679424" sldId="428"/>
            <ac:inkMk id="13" creationId="{8D89D051-1519-49CC-A93D-6CCA14B69BDA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6.485" v="27"/>
          <ac:inkMkLst>
            <pc:docMk/>
            <pc:sldMk cId="666679424" sldId="428"/>
            <ac:inkMk id="14" creationId="{DFBE198D-F931-43D6-8CD4-C516395B60EE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4:55.518" v="36"/>
          <ac:inkMkLst>
            <pc:docMk/>
            <pc:sldMk cId="666679424" sldId="428"/>
            <ac:inkMk id="16" creationId="{5725CDFE-1CAD-4428-8D9E-771112A0623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11.082" v="51"/>
          <ac:inkMkLst>
            <pc:docMk/>
            <pc:sldMk cId="666679424" sldId="428"/>
            <ac:inkMk id="18" creationId="{0AE35C17-DE63-47FE-A1A0-83C9881AF00A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10.441" v="50"/>
          <ac:inkMkLst>
            <pc:docMk/>
            <pc:sldMk cId="666679424" sldId="428"/>
            <ac:inkMk id="19" creationId="{816F9436-DE5E-4952-82F8-F08E5F7B7BCC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8.191" v="49"/>
          <ac:inkMkLst>
            <pc:docMk/>
            <pc:sldMk cId="666679424" sldId="428"/>
            <ac:inkMk id="20" creationId="{468CBDEF-864C-4309-B8DC-E336AD9ACED0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816" v="48"/>
          <ac:inkMkLst>
            <pc:docMk/>
            <pc:sldMk cId="666679424" sldId="428"/>
            <ac:inkMk id="21" creationId="{1E60FA59-A338-4367-9861-4401357276CD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816" v="47"/>
          <ac:inkMkLst>
            <pc:docMk/>
            <pc:sldMk cId="666679424" sldId="428"/>
            <ac:inkMk id="22" creationId="{F7EBE10D-D209-4818-B7E9-05733BFFD27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816" v="46"/>
          <ac:inkMkLst>
            <pc:docMk/>
            <pc:sldMk cId="666679424" sldId="428"/>
            <ac:inkMk id="23" creationId="{B37AB6FF-3923-4859-BDF9-E461AB7058FB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269" v="45"/>
          <ac:inkMkLst>
            <pc:docMk/>
            <pc:sldMk cId="666679424" sldId="428"/>
            <ac:inkMk id="24" creationId="{EC67EF6B-C16C-403B-9E59-C9350563C68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8.755" v="71"/>
          <ac:inkMkLst>
            <pc:docMk/>
            <pc:sldMk cId="666679424" sldId="428"/>
            <ac:inkMk id="25" creationId="{8AA1802A-09B4-48A4-8358-DF6731206606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6.161" v="70"/>
          <ac:inkMkLst>
            <pc:docMk/>
            <pc:sldMk cId="666679424" sldId="428"/>
            <ac:inkMk id="26" creationId="{21E6AB74-338D-4B10-B843-E0F6E8C5F1D4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5.599" v="69"/>
          <ac:inkMkLst>
            <pc:docMk/>
            <pc:sldMk cId="666679424" sldId="428"/>
            <ac:inkMk id="27" creationId="{B6423190-4D70-4DE8-B755-B341994FA8D7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5.161" v="68"/>
          <ac:inkMkLst>
            <pc:docMk/>
            <pc:sldMk cId="666679424" sldId="428"/>
            <ac:inkMk id="28" creationId="{08CD3BFC-A7FF-431F-9447-CF38C1B61A4B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3.552" v="66"/>
          <ac:inkMkLst>
            <pc:docMk/>
            <pc:sldMk cId="666679424" sldId="428"/>
            <ac:inkMk id="30" creationId="{70BB1772-FBDA-4813-B206-A1B1412B5334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3.552" v="65"/>
          <ac:inkMkLst>
            <pc:docMk/>
            <pc:sldMk cId="666679424" sldId="428"/>
            <ac:inkMk id="31" creationId="{947775D5-F3AB-4F57-8C33-4DD043B5684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3.552" v="64"/>
          <ac:inkMkLst>
            <pc:docMk/>
            <pc:sldMk cId="666679424" sldId="428"/>
            <ac:inkMk id="32" creationId="{604C34B0-3C0A-4827-B27F-FDD3932DC2A7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0.724" v="63"/>
          <ac:inkMkLst>
            <pc:docMk/>
            <pc:sldMk cId="666679424" sldId="428"/>
            <ac:inkMk id="33" creationId="{B6459EE1-42F9-4A16-A16F-37828781293C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0.724" v="62"/>
          <ac:inkMkLst>
            <pc:docMk/>
            <pc:sldMk cId="666679424" sldId="428"/>
            <ac:inkMk id="34" creationId="{5961AD8A-E55D-4639-A4F6-FE5BD99C969A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45.631" v="73"/>
          <ac:inkMkLst>
            <pc:docMk/>
            <pc:sldMk cId="666679424" sldId="428"/>
            <ac:inkMk id="35" creationId="{55D8E359-860D-4947-9B3D-4C4E5EA0BB20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3.759" v="82"/>
          <ac:inkMkLst>
            <pc:docMk/>
            <pc:sldMk cId="666679424" sldId="428"/>
            <ac:inkMk id="38" creationId="{ACD3C924-EB77-4165-B093-B00BBF474988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4.931" v="83"/>
          <ac:inkMkLst>
            <pc:docMk/>
            <pc:sldMk cId="666679424" sldId="428"/>
            <ac:inkMk id="39" creationId="{11D1A5C6-2FF7-4B1D-8883-1B15FCCE5589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5.853" v="84"/>
          <ac:inkMkLst>
            <pc:docMk/>
            <pc:sldMk cId="666679424" sldId="428"/>
            <ac:inkMk id="40" creationId="{145562E4-0489-48D8-980D-BBF0EF2EB345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6.728" v="85"/>
          <ac:inkMkLst>
            <pc:docMk/>
            <pc:sldMk cId="666679424" sldId="428"/>
            <ac:inkMk id="41" creationId="{1214B544-5FA6-49AC-AE4A-5FA425D652EE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7.572" v="86"/>
          <ac:inkMkLst>
            <pc:docMk/>
            <pc:sldMk cId="666679424" sldId="428"/>
            <ac:inkMk id="42" creationId="{D128AD55-913D-43C8-9A71-6BB38DD890A9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8.509" v="87"/>
          <ac:inkMkLst>
            <pc:docMk/>
            <pc:sldMk cId="666679424" sldId="428"/>
            <ac:inkMk id="43" creationId="{4609C804-6EB3-4A12-BCF3-9C4EA5BBC95B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9.869" v="88"/>
          <ac:inkMkLst>
            <pc:docMk/>
            <pc:sldMk cId="666679424" sldId="428"/>
            <ac:inkMk id="44" creationId="{C0B122E2-11AC-4177-8C93-A0F05E0F215F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41.806" v="89"/>
          <ac:inkMkLst>
            <pc:docMk/>
            <pc:sldMk cId="666679424" sldId="428"/>
            <ac:inkMk id="45" creationId="{8D6DA9F9-67AF-4F27-A2C1-330E002C2BE6}"/>
          </ac:inkMkLst>
        </pc:inkChg>
        <pc:cxnChg chg="del mod">
          <ac:chgData name="Vinicius Gabriel de Santana" userId="S::1903375@alunoimpacta.com.br::8714ce3c-e019-49bf-a46c-f19611f5915c" providerId="AD" clId="Web-{132AAF9F-7068-0000-ADA3-FB4F3E430FD4}" dt="2021-02-26T22:29:30.129" v="20"/>
          <ac:cxnSpMkLst>
            <pc:docMk/>
            <pc:sldMk cId="666679424" sldId="428"/>
            <ac:cxnSpMk id="8" creationId="{302F42A4-9F51-40B8-8E39-D9215D175084}"/>
          </ac:cxnSpMkLst>
        </pc:cxnChg>
        <pc:cxnChg chg="add mod">
          <ac:chgData name="Vinicius Gabriel de Santana" userId="S::1903375@alunoimpacta.com.br::8714ce3c-e019-49bf-a46c-f19611f5915c" providerId="AD" clId="Web-{132AAF9F-7068-0000-ADA3-FB4F3E430FD4}" dt="2021-02-26T22:29:20.393" v="18" actId="1076"/>
          <ac:cxnSpMkLst>
            <pc:docMk/>
            <pc:sldMk cId="666679424" sldId="428"/>
            <ac:cxnSpMk id="9" creationId="{2AEED567-B8D4-48C4-8E14-58102BA65C2F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FAA51BB7-E0F1-6FFB-D843-2AA047F522F0}"/>
    <pc:docChg chg="modSld">
      <pc:chgData name="Vinicius Gabriel de Santana" userId="S::1903375@alunoimpacta.com.br::8714ce3c-e019-49bf-a46c-f19611f5915c" providerId="AD" clId="Web-{FAA51BB7-E0F1-6FFB-D843-2AA047F522F0}" dt="2021-04-09T20:23:29.859" v="12" actId="14100"/>
      <pc:docMkLst>
        <pc:docMk/>
      </pc:docMkLst>
      <pc:sldChg chg="addSp delSp modSp">
        <pc:chgData name="Vinicius Gabriel de Santana" userId="S::1903375@alunoimpacta.com.br::8714ce3c-e019-49bf-a46c-f19611f5915c" providerId="AD" clId="Web-{FAA51BB7-E0F1-6FFB-D843-2AA047F522F0}" dt="2021-04-09T20:22:48.577" v="4" actId="14100"/>
        <pc:sldMkLst>
          <pc:docMk/>
          <pc:sldMk cId="2330037000" sldId="420"/>
        </pc:sldMkLst>
        <pc:cxnChg chg="add mod">
          <ac:chgData name="Vinicius Gabriel de Santana" userId="S::1903375@alunoimpacta.com.br::8714ce3c-e019-49bf-a46c-f19611f5915c" providerId="AD" clId="Web-{FAA51BB7-E0F1-6FFB-D843-2AA047F522F0}" dt="2021-04-09T20:22:48.577" v="4" actId="14100"/>
          <ac:cxnSpMkLst>
            <pc:docMk/>
            <pc:sldMk cId="2330037000" sldId="420"/>
            <ac:cxnSpMk id="3" creationId="{29A58937-16A4-49BB-9FAE-07D8AAF3E398}"/>
          </ac:cxnSpMkLst>
        </pc:cxnChg>
        <pc:cxnChg chg="del">
          <ac:chgData name="Vinicius Gabriel de Santana" userId="S::1903375@alunoimpacta.com.br::8714ce3c-e019-49bf-a46c-f19611f5915c" providerId="AD" clId="Web-{FAA51BB7-E0F1-6FFB-D843-2AA047F522F0}" dt="2021-04-09T20:22:04.967" v="0"/>
          <ac:cxnSpMkLst>
            <pc:docMk/>
            <pc:sldMk cId="2330037000" sldId="420"/>
            <ac:cxnSpMk id="11" creationId="{C4660179-8A4D-4E85-9965-90082F91B3E4}"/>
          </ac:cxnSpMkLst>
        </pc:cxnChg>
      </pc:sldChg>
      <pc:sldChg chg="addSp delSp modSp">
        <pc:chgData name="Vinicius Gabriel de Santana" userId="S::1903375@alunoimpacta.com.br::8714ce3c-e019-49bf-a46c-f19611f5915c" providerId="AD" clId="Web-{FAA51BB7-E0F1-6FFB-D843-2AA047F522F0}" dt="2021-04-09T20:23:29.859" v="12" actId="14100"/>
        <pc:sldMkLst>
          <pc:docMk/>
          <pc:sldMk cId="1267486189" sldId="425"/>
        </pc:sldMkLst>
        <pc:cxnChg chg="del">
          <ac:chgData name="Vinicius Gabriel de Santana" userId="S::1903375@alunoimpacta.com.br::8714ce3c-e019-49bf-a46c-f19611f5915c" providerId="AD" clId="Web-{FAA51BB7-E0F1-6FFB-D843-2AA047F522F0}" dt="2021-04-09T20:23:16.781" v="9"/>
          <ac:cxnSpMkLst>
            <pc:docMk/>
            <pc:sldMk cId="1267486189" sldId="425"/>
            <ac:cxnSpMk id="6" creationId="{D959AA1D-E5C7-4853-A34F-CCEE5097015E}"/>
          </ac:cxnSpMkLst>
        </pc:cxnChg>
        <pc:cxnChg chg="add mod">
          <ac:chgData name="Vinicius Gabriel de Santana" userId="S::1903375@alunoimpacta.com.br::8714ce3c-e019-49bf-a46c-f19611f5915c" providerId="AD" clId="Web-{FAA51BB7-E0F1-6FFB-D843-2AA047F522F0}" dt="2021-04-09T20:23:29.859" v="12" actId="14100"/>
          <ac:cxnSpMkLst>
            <pc:docMk/>
            <pc:sldMk cId="1267486189" sldId="425"/>
            <ac:cxnSpMk id="7" creationId="{3DAF6690-5280-4030-A960-EB876B5513B4}"/>
          </ac:cxnSpMkLst>
        </pc:cxnChg>
      </pc:sldChg>
      <pc:sldChg chg="addSp delSp modSp">
        <pc:chgData name="Vinicius Gabriel de Santana" userId="S::1903375@alunoimpacta.com.br::8714ce3c-e019-49bf-a46c-f19611f5915c" providerId="AD" clId="Web-{FAA51BB7-E0F1-6FFB-D843-2AA047F522F0}" dt="2021-04-09T20:23:10.312" v="8" actId="14100"/>
        <pc:sldMkLst>
          <pc:docMk/>
          <pc:sldMk cId="806137925" sldId="426"/>
        </pc:sldMkLst>
        <pc:cxnChg chg="add mod">
          <ac:chgData name="Vinicius Gabriel de Santana" userId="S::1903375@alunoimpacta.com.br::8714ce3c-e019-49bf-a46c-f19611f5915c" providerId="AD" clId="Web-{FAA51BB7-E0F1-6FFB-D843-2AA047F522F0}" dt="2021-04-09T20:23:10.312" v="8" actId="14100"/>
          <ac:cxnSpMkLst>
            <pc:docMk/>
            <pc:sldMk cId="806137925" sldId="426"/>
            <ac:cxnSpMk id="9" creationId="{A129221C-9C88-4135-A5EE-F5B772CDA3B3}"/>
          </ac:cxnSpMkLst>
        </pc:cxnChg>
        <pc:cxnChg chg="del">
          <ac:chgData name="Vinicius Gabriel de Santana" userId="S::1903375@alunoimpacta.com.br::8714ce3c-e019-49bf-a46c-f19611f5915c" providerId="AD" clId="Web-{FAA51BB7-E0F1-6FFB-D843-2AA047F522F0}" dt="2021-04-09T20:22:54.405" v="5"/>
          <ac:cxnSpMkLst>
            <pc:docMk/>
            <pc:sldMk cId="806137925" sldId="426"/>
            <ac:cxnSpMk id="10" creationId="{E0A2E30A-265D-48ED-9126-57940EF46E06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48B6BC9F-400C-0000-AE96-F571788AC81B}"/>
    <pc:docChg chg="modSld">
      <pc:chgData name="Vinicius Gabriel de Santana" userId="S::1903375@alunoimpacta.com.br::8714ce3c-e019-49bf-a46c-f19611f5915c" providerId="AD" clId="Web-{48B6BC9F-400C-0000-AE96-F571788AC81B}" dt="2021-04-10T00:44:54.552" v="11" actId="1076"/>
      <pc:docMkLst>
        <pc:docMk/>
      </pc:docMkLst>
      <pc:sldChg chg="modSp">
        <pc:chgData name="Vinicius Gabriel de Santana" userId="S::1903375@alunoimpacta.com.br::8714ce3c-e019-49bf-a46c-f19611f5915c" providerId="AD" clId="Web-{48B6BC9F-400C-0000-AE96-F571788AC81B}" dt="2021-04-10T00:44:54.552" v="11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48B6BC9F-400C-0000-AE96-F571788AC81B}" dt="2021-04-10T00:44:54.552" v="11" actId="1076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48B6BC9F-400C-0000-AE96-F571788AC81B}" dt="2021-04-10T00:43:31.703" v="4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48B6BC9F-400C-0000-AE96-F571788AC81B}" dt="2021-04-10T00:43:31.703" v="4" actId="20577"/>
          <ac:spMkLst>
            <pc:docMk/>
            <pc:sldMk cId="1267486189" sldId="425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48B6BC9F-400C-0000-AE96-F571788AC81B}" dt="2021-04-10T00:43:04.842" v="3" actId="14100"/>
          <ac:cxnSpMkLst>
            <pc:docMk/>
            <pc:sldMk cId="1267486189" sldId="425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48B6BC9F-400C-0000-AE96-F571788AC81B}" dt="2021-04-10T00:44:34.879" v="10" actId="20577"/>
        <pc:sldMkLst>
          <pc:docMk/>
          <pc:sldMk cId="251002747" sldId="427"/>
        </pc:sldMkLst>
        <pc:spChg chg="mod">
          <ac:chgData name="Vinicius Gabriel de Santana" userId="S::1903375@alunoimpacta.com.br::8714ce3c-e019-49bf-a46c-f19611f5915c" providerId="AD" clId="Web-{48B6BC9F-400C-0000-AE96-F571788AC81B}" dt="2021-04-10T00:44:34.879" v="10" actId="20577"/>
          <ac:spMkLst>
            <pc:docMk/>
            <pc:sldMk cId="251002747" sldId="427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628821F9-C94C-0FBA-572E-186D253467D5}"/>
    <pc:docChg chg="addSld delSld modSld">
      <pc:chgData name="Vinicius Gabriel de Santana" userId="S::1903375@alunoimpacta.com.br::8714ce3c-e019-49bf-a46c-f19611f5915c" providerId="AD" clId="Web-{628821F9-C94C-0FBA-572E-186D253467D5}" dt="2021-02-27T00:50:39.223" v="31"/>
      <pc:docMkLst>
        <pc:docMk/>
      </pc:docMkLst>
      <pc:sldChg chg="delSp modSp">
        <pc:chgData name="Vinicius Gabriel de Santana" userId="S::1903375@alunoimpacta.com.br::8714ce3c-e019-49bf-a46c-f19611f5915c" providerId="AD" clId="Web-{628821F9-C94C-0FBA-572E-186D253467D5}" dt="2021-02-27T00:26:34.803" v="17" actId="14100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628821F9-C94C-0FBA-572E-186D253467D5}" dt="2021-02-27T00:26:11.505" v="12" actId="1076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628821F9-C94C-0FBA-572E-186D253467D5}" dt="2021-02-27T00:26:11.505" v="14" actId="1076"/>
          <ac:spMkLst>
            <pc:docMk/>
            <pc:sldMk cId="2021870108" sldId="419"/>
            <ac:spMk id="11" creationId="{8C3E5F5E-BC14-493C-BD63-68F0C75B5CA4}"/>
          </ac:spMkLst>
        </pc:spChg>
        <pc:spChg chg="del">
          <ac:chgData name="Vinicius Gabriel de Santana" userId="S::1903375@alunoimpacta.com.br::8714ce3c-e019-49bf-a46c-f19611f5915c" providerId="AD" clId="Web-{628821F9-C94C-0FBA-572E-186D253467D5}" dt="2021-02-27T00:25:49.583" v="2"/>
          <ac:spMkLst>
            <pc:docMk/>
            <pc:sldMk cId="2021870108" sldId="419"/>
            <ac:spMk id="24" creationId="{9C6F631A-618E-4D2D-A51A-E9AE7B564A1B}"/>
          </ac:spMkLst>
        </pc:spChg>
        <pc:spChg chg="del">
          <ac:chgData name="Vinicius Gabriel de Santana" userId="S::1903375@alunoimpacta.com.br::8714ce3c-e019-49bf-a46c-f19611f5915c" providerId="AD" clId="Web-{628821F9-C94C-0FBA-572E-186D253467D5}" dt="2021-02-27T00:25:49.583" v="1"/>
          <ac:spMkLst>
            <pc:docMk/>
            <pc:sldMk cId="2021870108" sldId="419"/>
            <ac:spMk id="26" creationId="{D12733BC-1697-4A7F-A751-33774E59C6BE}"/>
          </ac:spMkLst>
        </pc:spChg>
        <pc:inkChg chg="mod">
          <ac:chgData name="Vinicius Gabriel de Santana" userId="S::1903375@alunoimpacta.com.br::8714ce3c-e019-49bf-a46c-f19611f5915c" providerId="AD" clId="Web-{628821F9-C94C-0FBA-572E-186D253467D5}" dt="2021-02-27T00:26:11.505" v="15" actId="1076"/>
          <ac:inkMkLst>
            <pc:docMk/>
            <pc:sldMk cId="2021870108" sldId="419"/>
            <ac:inkMk id="18" creationId="{72151692-7F16-48A7-954B-64C40B2D9A02}"/>
          </ac:inkMkLst>
        </pc:inkChg>
        <pc:cxnChg chg="mod">
          <ac:chgData name="Vinicius Gabriel de Santana" userId="S::1903375@alunoimpacta.com.br::8714ce3c-e019-49bf-a46c-f19611f5915c" providerId="AD" clId="Web-{628821F9-C94C-0FBA-572E-186D253467D5}" dt="2021-02-27T00:26:34.803" v="17" actId="14100"/>
          <ac:cxnSpMkLst>
            <pc:docMk/>
            <pc:sldMk cId="2021870108" sldId="419"/>
            <ac:cxnSpMk id="8" creationId="{302F42A4-9F51-40B8-8E39-D9215D175084}"/>
          </ac:cxnSpMkLst>
        </pc:cxnChg>
        <pc:cxnChg chg="del">
          <ac:chgData name="Vinicius Gabriel de Santana" userId="S::1903375@alunoimpacta.com.br::8714ce3c-e019-49bf-a46c-f19611f5915c" providerId="AD" clId="Web-{628821F9-C94C-0FBA-572E-186D253467D5}" dt="2021-02-27T00:25:51.021" v="3"/>
          <ac:cxnSpMkLst>
            <pc:docMk/>
            <pc:sldMk cId="2021870108" sldId="419"/>
            <ac:cxnSpMk id="25" creationId="{673C45EA-0564-4495-9235-486AE3828EEB}"/>
          </ac:cxnSpMkLst>
        </pc:cxnChg>
      </pc:sldChg>
      <pc:sldChg chg="modSp">
        <pc:chgData name="Vinicius Gabriel de Santana" userId="S::1903375@alunoimpacta.com.br::8714ce3c-e019-49bf-a46c-f19611f5915c" providerId="AD" clId="Web-{628821F9-C94C-0FBA-572E-186D253467D5}" dt="2021-02-27T00:27:19.945" v="29" actId="1076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628821F9-C94C-0FBA-572E-186D253467D5}" dt="2021-02-27T00:27:19.945" v="29" actId="1076"/>
          <ac:spMkLst>
            <pc:docMk/>
            <pc:sldMk cId="2330037000" sldId="420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628821F9-C94C-0FBA-572E-186D253467D5}" dt="2021-02-27T00:27:19.945" v="29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628821F9-C94C-0FBA-572E-186D253467D5}" dt="2021-02-27T00:26:57.913" v="24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628821F9-C94C-0FBA-572E-186D253467D5}" dt="2021-02-27T00:26:57.913" v="24" actId="20577"/>
          <ac:spMkLst>
            <pc:docMk/>
            <pc:sldMk cId="3274030471" sldId="422"/>
            <ac:spMk id="19" creationId="{67FC9C97-6BBA-4BFC-A5E1-2436DE02BBE2}"/>
          </ac:spMkLst>
        </pc:spChg>
      </pc:sldChg>
      <pc:sldChg chg="modSp">
        <pc:chgData name="Vinicius Gabriel de Santana" userId="S::1903375@alunoimpacta.com.br::8714ce3c-e019-49bf-a46c-f19611f5915c" providerId="AD" clId="Web-{628821F9-C94C-0FBA-572E-186D253467D5}" dt="2021-02-27T00:26:51.522" v="23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628821F9-C94C-0FBA-572E-186D253467D5}" dt="2021-02-27T00:26:51.522" v="23" actId="20577"/>
          <ac:spMkLst>
            <pc:docMk/>
            <pc:sldMk cId="1267486189" sldId="425"/>
            <ac:spMk id="19" creationId="{67FC9C97-6BBA-4BFC-A5E1-2436DE02BBE2}"/>
          </ac:spMkLst>
        </pc:spChg>
      </pc:sldChg>
      <pc:sldChg chg="del">
        <pc:chgData name="Vinicius Gabriel de Santana" userId="S::1903375@alunoimpacta.com.br::8714ce3c-e019-49bf-a46c-f19611f5915c" providerId="AD" clId="Web-{628821F9-C94C-0FBA-572E-186D253467D5}" dt="2021-02-27T00:50:35.348" v="30"/>
        <pc:sldMkLst>
          <pc:docMk/>
          <pc:sldMk cId="3655631692" sldId="426"/>
        </pc:sldMkLst>
      </pc:sldChg>
      <pc:sldChg chg="add del replId">
        <pc:chgData name="Vinicius Gabriel de Santana" userId="S::1903375@alunoimpacta.com.br::8714ce3c-e019-49bf-a46c-f19611f5915c" providerId="AD" clId="Web-{628821F9-C94C-0FBA-572E-186D253467D5}" dt="2021-02-27T00:50:39.223" v="31"/>
        <pc:sldMkLst>
          <pc:docMk/>
          <pc:sldMk cId="1207679019" sldId="427"/>
        </pc:sldMkLst>
      </pc:sldChg>
    </pc:docChg>
  </pc:docChgLst>
  <pc:docChgLst>
    <pc:chgData name="Vinicius Gabriel de Santana" userId="S::1903375@alunoimpacta.com.br::8714ce3c-e019-49bf-a46c-f19611f5915c" providerId="AD" clId="Web-{CA51C503-3A7D-60D4-6CFB-ECF1ED85AEB8}"/>
    <pc:docChg chg="modSld">
      <pc:chgData name="Vinicius Gabriel de Santana" userId="S::1903375@alunoimpacta.com.br::8714ce3c-e019-49bf-a46c-f19611f5915c" providerId="AD" clId="Web-{CA51C503-3A7D-60D4-6CFB-ECF1ED85AEB8}" dt="2021-03-07T14:56:28.427" v="6" actId="20577"/>
      <pc:docMkLst>
        <pc:docMk/>
      </pc:docMkLst>
      <pc:sldChg chg="modSp">
        <pc:chgData name="Vinicius Gabriel de Santana" userId="S::1903375@alunoimpacta.com.br::8714ce3c-e019-49bf-a46c-f19611f5915c" providerId="AD" clId="Web-{CA51C503-3A7D-60D4-6CFB-ECF1ED85AEB8}" dt="2021-03-07T14:56:11.630" v="0" actId="20577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CA51C503-3A7D-60D4-6CFB-ECF1ED85AEB8}" dt="2021-03-07T14:56:11.630" v="0" actId="20577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CA51C503-3A7D-60D4-6CFB-ECF1ED85AEB8}" dt="2021-03-07T14:56:28.427" v="6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CA51C503-3A7D-60D4-6CFB-ECF1ED85AEB8}" dt="2021-03-07T14:56:28.427" v="6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CA51C503-3A7D-60D4-6CFB-ECF1ED85AEB8}" dt="2021-03-07T14:56:20.974" v="4" actId="20577"/>
          <ac:spMkLst>
            <pc:docMk/>
            <pc:sldMk cId="2330037000" sldId="420"/>
            <ac:spMk id="19" creationId="{67FC9C97-6BBA-4BFC-A5E1-2436DE02BB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2483573" y="2086398"/>
            <a:ext cx="372774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cs typeface="Calibri"/>
              </a:rPr>
              <a:t>Realizar Pedido Personalizado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>
                <a:cs typeface="Calibri"/>
              </a:rPr>
              <a:t>Realizar Pedido Padrão</a:t>
            </a:r>
          </a:p>
          <a:p>
            <a:pPr marL="342900" indent="-342900">
              <a:buAutoNum type="arabicPeriod"/>
            </a:pPr>
            <a:r>
              <a:rPr lang="pt-BR" dirty="0">
                <a:cs typeface="Calibri"/>
              </a:rPr>
              <a:t>Devolver/Trocar Produto Padrão</a:t>
            </a:r>
          </a:p>
          <a:p>
            <a:pPr marL="342900" indent="-342900">
              <a:buAutoNum type="arabicPeriod"/>
            </a:pPr>
            <a:r>
              <a:rPr lang="pt-BR" dirty="0">
                <a:cs typeface="Calibri"/>
              </a:rPr>
              <a:t>Trocar Produto Padrão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>
                <a:cs typeface="Calibri"/>
              </a:rPr>
              <a:t>Retirar Produto Personalizado</a:t>
            </a:r>
          </a:p>
          <a:p>
            <a:pPr marL="342900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91C0077-56E3-4EA4-9B39-65CBD3D78F25}"/>
              </a:ext>
            </a:extLst>
          </p:cNvPr>
          <p:cNvSpPr/>
          <p:nvPr/>
        </p:nvSpPr>
        <p:spPr>
          <a:xfrm>
            <a:off x="804202" y="3109378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Cliente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6724F02B-8A31-4E29-8A9F-261035E333F2}"/>
              </a:ext>
            </a:extLst>
          </p:cNvPr>
          <p:cNvCxnSpPr>
            <a:cxnSpLocks/>
          </p:cNvCxnSpPr>
          <p:nvPr/>
        </p:nvCxnSpPr>
        <p:spPr>
          <a:xfrm flipV="1">
            <a:off x="2140633" y="3555649"/>
            <a:ext cx="4408946" cy="109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</a:t>
            </a:r>
            <a:r>
              <a:rPr lang="pt-BR" dirty="0">
                <a:ea typeface="+mj-lt"/>
                <a:cs typeface="+mj-lt"/>
              </a:rPr>
              <a:t>Realizar Pedido Personalizado</a:t>
            </a: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Atendimento</a:t>
            </a:r>
            <a:endParaRPr lang="pt-BR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00401" y="4490076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 dirty="0"/>
              <a:t>Tratar Pedido de Produto Personalizado</a:t>
            </a:r>
            <a:endParaRPr lang="pt-BR" sz="1000" b="1" dirty="0">
              <a:cs typeface="Calibri" panose="020F0502020204030204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5122984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1854" cy="70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o 8">
            <a:extLst>
              <a:ext uri="{FF2B5EF4-FFF2-40B4-BE49-F238E27FC236}">
                <a16:creationId xmlns:a16="http://schemas.microsoft.com/office/drawing/2014/main" id="{B23B0058-38F0-49E3-84FC-E9A1EBED6122}"/>
              </a:ext>
            </a:extLst>
          </p:cNvPr>
          <p:cNvSpPr/>
          <p:nvPr/>
        </p:nvSpPr>
        <p:spPr bwMode="auto">
          <a:xfrm>
            <a:off x="9518996" y="3189569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Caixa</a:t>
            </a:r>
            <a:endParaRPr lang="pt-BR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etângulo de cantos arredondados 111">
            <a:extLst>
              <a:ext uri="{FF2B5EF4-FFF2-40B4-BE49-F238E27FC236}">
                <a16:creationId xmlns:a16="http://schemas.microsoft.com/office/drawing/2014/main" id="{54DAF3D0-601D-4E55-8B36-629FC203ED4E}"/>
              </a:ext>
            </a:extLst>
          </p:cNvPr>
          <p:cNvSpPr/>
          <p:nvPr/>
        </p:nvSpPr>
        <p:spPr>
          <a:xfrm>
            <a:off x="9628492" y="4478352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 dirty="0"/>
              <a:t>Tratar Pagamento de Produto Personalizado</a:t>
            </a:r>
            <a:endParaRPr lang="pt-BR" sz="1000" b="1" dirty="0">
              <a:cs typeface="Calibri" panose="020F0502020204030204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9A58937-16A4-49BB-9FAE-07D8AAF3E398}"/>
              </a:ext>
            </a:extLst>
          </p:cNvPr>
          <p:cNvCxnSpPr/>
          <p:nvPr/>
        </p:nvCxnSpPr>
        <p:spPr>
          <a:xfrm>
            <a:off x="10307340" y="3772544"/>
            <a:ext cx="430" cy="7037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</a:t>
            </a:r>
            <a:r>
              <a:rPr lang="pt-BR">
                <a:ea typeface="+mj-lt"/>
                <a:cs typeface="+mj-lt"/>
              </a:rPr>
              <a:t>Realizar Pedido Padrão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o 2">
            <a:extLst>
              <a:ext uri="{FF2B5EF4-FFF2-40B4-BE49-F238E27FC236}">
                <a16:creationId xmlns:a16="http://schemas.microsoft.com/office/drawing/2014/main" id="{7FB58876-ECA1-48D7-9870-567BD35E08C4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Atendimento</a:t>
            </a:r>
            <a:endParaRPr lang="pt-BR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tângulo de cantos arredondados 111">
            <a:extLst>
              <a:ext uri="{FF2B5EF4-FFF2-40B4-BE49-F238E27FC236}">
                <a16:creationId xmlns:a16="http://schemas.microsoft.com/office/drawing/2014/main" id="{98F18763-307B-452D-8F64-CF3BC6691017}"/>
              </a:ext>
            </a:extLst>
          </p:cNvPr>
          <p:cNvSpPr/>
          <p:nvPr/>
        </p:nvSpPr>
        <p:spPr>
          <a:xfrm>
            <a:off x="7600401" y="4490076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 dirty="0"/>
              <a:t>Tratar Pedido de Produto Padrão</a:t>
            </a:r>
            <a:endParaRPr lang="pt-BR" sz="1000" b="1" dirty="0">
              <a:cs typeface="Calibri" panose="020F0502020204030204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40EE0CB-ADAC-4AEB-89A2-97CB256B4ED0}"/>
              </a:ext>
            </a:extLst>
          </p:cNvPr>
          <p:cNvSpPr/>
          <p:nvPr/>
        </p:nvSpPr>
        <p:spPr>
          <a:xfrm>
            <a:off x="6546167" y="2398066"/>
            <a:ext cx="5122984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0AF9472-A856-405A-842A-23288D24027B}"/>
              </a:ext>
            </a:extLst>
          </p:cNvPr>
          <p:cNvCxnSpPr/>
          <p:nvPr/>
        </p:nvCxnSpPr>
        <p:spPr>
          <a:xfrm>
            <a:off x="8278464" y="3774026"/>
            <a:ext cx="1854" cy="70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o 6">
            <a:extLst>
              <a:ext uri="{FF2B5EF4-FFF2-40B4-BE49-F238E27FC236}">
                <a16:creationId xmlns:a16="http://schemas.microsoft.com/office/drawing/2014/main" id="{01F13E0C-4038-4AA1-9CC1-7CFFEEC00856}"/>
              </a:ext>
            </a:extLst>
          </p:cNvPr>
          <p:cNvSpPr/>
          <p:nvPr/>
        </p:nvSpPr>
        <p:spPr bwMode="auto">
          <a:xfrm>
            <a:off x="9518996" y="3189569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Caixa</a:t>
            </a:r>
            <a:endParaRPr lang="pt-BR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tângulo de cantos arredondados 111">
            <a:extLst>
              <a:ext uri="{FF2B5EF4-FFF2-40B4-BE49-F238E27FC236}">
                <a16:creationId xmlns:a16="http://schemas.microsoft.com/office/drawing/2014/main" id="{70CC3BC5-1AFA-4553-9A96-CB91F96A8960}"/>
              </a:ext>
            </a:extLst>
          </p:cNvPr>
          <p:cNvSpPr/>
          <p:nvPr/>
        </p:nvSpPr>
        <p:spPr>
          <a:xfrm>
            <a:off x="9628492" y="4478352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 dirty="0"/>
              <a:t>Tratar Pagamento de Produto Padrão</a:t>
            </a:r>
            <a:endParaRPr lang="pt-BR" sz="1000" b="1" dirty="0">
              <a:cs typeface="Calibri" panose="020F0502020204030204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129221C-9C88-4135-A5EE-F5B772CDA3B3}"/>
              </a:ext>
            </a:extLst>
          </p:cNvPr>
          <p:cNvCxnSpPr/>
          <p:nvPr/>
        </p:nvCxnSpPr>
        <p:spPr>
          <a:xfrm flipV="1">
            <a:off x="10325100" y="3771900"/>
            <a:ext cx="0" cy="7048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3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Devolver/Trocar Produto Padrão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/>
              <a:t>Atendimento</a:t>
            </a:r>
            <a:endParaRPr lang="pt-BR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507269" y="4488820"/>
            <a:ext cx="1574471" cy="502917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 dirty="0">
                <a:cs typeface="Calibri"/>
              </a:rPr>
              <a:t>Tratar Devolução/Troca do Produto Padrão</a:t>
            </a:r>
            <a:endParaRPr lang="pt-BR" sz="1000">
              <a:cs typeface="Calibri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80376"/>
            <a:ext cx="9691" cy="70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5FE6D12-26EB-4A0E-9DF7-0E3473812A67}"/>
              </a:ext>
            </a:extLst>
          </p:cNvPr>
          <p:cNvSpPr/>
          <p:nvPr/>
        </p:nvSpPr>
        <p:spPr>
          <a:xfrm>
            <a:off x="6546167" y="2398066"/>
            <a:ext cx="5122984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8130BC5D-F625-4017-9B36-61B1B4D24CB0}"/>
              </a:ext>
            </a:extLst>
          </p:cNvPr>
          <p:cNvSpPr/>
          <p:nvPr/>
        </p:nvSpPr>
        <p:spPr bwMode="auto">
          <a:xfrm>
            <a:off x="9518996" y="3189569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 dirty="0"/>
              <a:t>Caixa</a:t>
            </a:r>
            <a:endParaRPr lang="pt-BR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tângulo de cantos arredondados 111">
            <a:extLst>
              <a:ext uri="{FF2B5EF4-FFF2-40B4-BE49-F238E27FC236}">
                <a16:creationId xmlns:a16="http://schemas.microsoft.com/office/drawing/2014/main" id="{2679FA15-ADCE-4A41-980A-5A63F3C9E99A}"/>
              </a:ext>
            </a:extLst>
          </p:cNvPr>
          <p:cNvSpPr/>
          <p:nvPr/>
        </p:nvSpPr>
        <p:spPr>
          <a:xfrm>
            <a:off x="9628492" y="4454905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 dirty="0"/>
              <a:t>Tratar Devolução do Valor do Produto</a:t>
            </a:r>
            <a:endParaRPr lang="pt-BR" sz="1000" b="1" dirty="0">
              <a:cs typeface="Calibri" panose="020F0502020204030204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DAF6690-5280-4030-A960-EB876B5513B4}"/>
              </a:ext>
            </a:extLst>
          </p:cNvPr>
          <p:cNvCxnSpPr/>
          <p:nvPr/>
        </p:nvCxnSpPr>
        <p:spPr>
          <a:xfrm flipV="1">
            <a:off x="10363200" y="3778250"/>
            <a:ext cx="0" cy="6667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Retirar Produto Personalizado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/>
              <a:t>Atendimento</a:t>
            </a:r>
            <a:endParaRPr lang="pt-BR" sz="1000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50" b="1" dirty="0">
                <a:cs typeface="Calibri"/>
              </a:rPr>
              <a:t>Tratar Retirada de Produto Personalizado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Di Mani</a:t>
            </a:r>
          </a:p>
          <a:p>
            <a:pPr algn="ctr"/>
            <a:endParaRPr lang="pt-BR">
              <a:ea typeface="+mn-lt"/>
              <a:cs typeface="+mn-lt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1065</Words>
  <Application>Microsoft Office PowerPoint</Application>
  <PresentationFormat>Widescreen</PresentationFormat>
  <Paragraphs>182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Contexto de Negócio</vt:lpstr>
      <vt:lpstr>Cenário: Realizar Pedido Personalizado</vt:lpstr>
      <vt:lpstr>Cenário: Realizar Pedido Padrão</vt:lpstr>
      <vt:lpstr>Cenário: Devolver/Trocar Produto Padrão</vt:lpstr>
      <vt:lpstr>Cenário: Retirar Produto Personalizado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Osvaldo Takai</cp:lastModifiedBy>
  <cp:revision>406</cp:revision>
  <dcterms:created xsi:type="dcterms:W3CDTF">2019-12-11T13:11:31Z</dcterms:created>
  <dcterms:modified xsi:type="dcterms:W3CDTF">2021-04-10T00:44:54Z</dcterms:modified>
</cp:coreProperties>
</file>