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4449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327480" y="2185920"/>
            <a:ext cx="37267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Realizar Pedido Personalizado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Realizar Pedido Padrão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Devolver / Trocar Produto Padrão</a:t>
            </a:r>
            <a:endParaRPr b="0" lang="pt-B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Produto Personalizado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051680" y="2185920"/>
            <a:ext cx="3099960" cy="2874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 Mani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91520" y="3024000"/>
            <a:ext cx="1335240" cy="913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Realizar Pedido Personalizado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537680" y="318960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600320" y="4489920"/>
            <a:ext cx="1410480" cy="52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Tratar Pedido de Produto Personalizado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035080" y="3097800"/>
            <a:ext cx="1335240" cy="913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371400" y="3555000"/>
            <a:ext cx="416520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6546240" y="2397960"/>
            <a:ext cx="5405400" cy="2874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 Mani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8278200" y="3773880"/>
            <a:ext cx="1800" cy="70308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9576000" y="316044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9648000" y="4536000"/>
            <a:ext cx="1482840" cy="48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Pagamento do Produto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Realizar Pedido Padrão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7537680" y="318960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7600320" y="4489920"/>
            <a:ext cx="1410480" cy="52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Tratar Pedido de Produto Padrão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035080" y="3097800"/>
            <a:ext cx="1335240" cy="913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3371400" y="3555000"/>
            <a:ext cx="416520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6546240" y="2397960"/>
            <a:ext cx="5405400" cy="2874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 Mani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9" name="Line 7"/>
          <p:cNvSpPr/>
          <p:nvPr/>
        </p:nvSpPr>
        <p:spPr>
          <a:xfrm>
            <a:off x="8278200" y="3773880"/>
            <a:ext cx="1800" cy="70308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9605160" y="323244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9676800" y="4550760"/>
            <a:ext cx="1482840" cy="48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pagamento do produto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/ Trocar Produto Padrão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7537680" y="318960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7533000" y="4417200"/>
            <a:ext cx="1482840" cy="48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Devolução / Troca do Produto Padrão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2035080" y="3097800"/>
            <a:ext cx="1335240" cy="913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3371400" y="3555000"/>
            <a:ext cx="416520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6546240" y="2397960"/>
            <a:ext cx="5045400" cy="2874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 Mani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Line 7"/>
          <p:cNvSpPr/>
          <p:nvPr/>
        </p:nvSpPr>
        <p:spPr>
          <a:xfrm flipH="1">
            <a:off x="8274960" y="3773880"/>
            <a:ext cx="3240" cy="64332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9533160" y="324000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9604440" y="4464000"/>
            <a:ext cx="1482840" cy="48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Estornar Valor para 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Produto Personalizado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537680" y="3189600"/>
            <a:ext cx="1626480" cy="5832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Atendimento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7642080" y="4296240"/>
            <a:ext cx="1277280" cy="537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de Produto Personalizado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035080" y="3097800"/>
            <a:ext cx="1335240" cy="913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3371400" y="3555000"/>
            <a:ext cx="416520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6546240" y="2397960"/>
            <a:ext cx="3609720" cy="28746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Di Mani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0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Application>LibreOffice/6.4.0.3$Windows_X86_64 LibreOffice_project/b0a288ab3d2d4774cb44b62f04d5d28733ac6df8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2021-03-26T22:51:48Z</dcterms:modified>
  <cp:revision>361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