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0A620-5FC7-4209-8C90-D05D314D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FE948-BDC4-4E7D-8369-F857EF1A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E2025-E803-4180-83D8-72D96937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CA582-5338-4AB5-A62D-42264E8A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EE43A-E6C2-47F2-9245-75759EE2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8B289-FABD-4001-A64F-781A7F60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CC6A6-06C8-4813-80FE-57B04F23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6D8AD-26CD-489B-A7B9-A5914748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43F41-1944-4FD3-B2AB-47F00BEB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9E76C-730D-4EBA-A1B5-76327C59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14A86-D11C-4EA1-884B-A389056B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71D6CB-2061-4092-8A10-2AA267A1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EDDBC-B4AF-46D4-8298-9A4F3C1A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7D6CC-764F-4C09-88DC-9EA3A49F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64786-FC27-4AD1-B0E2-C4A5B664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7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D417E-162F-4352-AB09-1875BEF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5C217-6499-46BD-B854-4B4F98E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67BB4-F35C-4287-A8E6-28979D5C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173F9-EB08-4051-947F-0D761E25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67A94-A209-43D6-B504-5593817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0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78562-688C-454E-A61D-C5724D82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F114E-00C4-4C64-B929-AC7A4C73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E684F-DC13-4F7B-90DD-62017B29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4365-8465-4463-8B25-8B98C9DE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8418F-82DE-4A76-A593-6B87A036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E6020-235F-4F40-BADF-106C403C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9FEC0-84E4-4BE6-A372-935F506D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CCA8A-5A29-4270-B141-F451626D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8C9A-2D0F-4E30-8730-50B81918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8BD48-58FE-48C0-A8B8-3D86301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EF2332-46CE-40FB-B168-A16D9255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3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E359D-78D1-4900-A924-A9CC89A8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00D5B-9F45-4D58-A404-5B97BA74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67408-241F-4AF1-9403-D94BCD87F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12E16E-45DC-4DF9-AEA5-73C15E3F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814C13-1064-48CC-8BE2-DCCEE89BA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4AD410-B7BF-42CE-86A1-811E3744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F8C063-1CF3-423E-B6B2-91EFE268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07019B-5E86-491D-AC32-A6B4EB41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1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A5BB-B0A6-4AED-9A08-6D95727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ED8AC6-09CD-47D9-A4B9-564EB861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E78A4-8BC3-4586-9277-E3E34880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4E0A4-CCBE-4AB4-BA86-90C502E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008A93-3E0D-4B1E-99AA-59394AA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6D6F7-6A2C-4E2C-A148-BE3577C5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3BA3D-1F6B-43E8-A604-3FBBD4F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5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EF9C-1944-4CB0-9D2D-53477EA8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B06D0-94C0-46D9-9BFE-4DE45A4D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9D75B5-4B3E-48A2-95F9-80FDAE87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5745F4-F6C0-4C89-BED1-A454F0CF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F1A5D-8C27-461C-A457-C0AABBBA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FF97F-2B1E-4245-AC54-250C1D93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2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02ED-7FFF-42AB-8768-9D3FE0ED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EB8E8D-C7CC-4A9B-9DCB-17264003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5E7490-B002-4A8C-BB70-A624CFFF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7ED97-48B5-4748-BB5F-827735E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41A0C7-1E74-4D73-A7E2-EAD12B87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CEC97-0396-4D1D-88C4-63E7A708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542B7-193B-420A-842B-B0BA9381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32BDF-E311-4D63-A935-D71454CA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C6515-87A5-4DDE-B5C7-1A59E26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D579-B20D-4FA6-A01B-12AD04933E9A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F05D4-9F86-4363-9D77-97C93172A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96BEC-F09D-4015-85B0-69865271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BA6F-8AC3-4225-A146-84194D1C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D520CD-24F6-4CE6-A535-3CD3AB9059DA}"/>
              </a:ext>
            </a:extLst>
          </p:cNvPr>
          <p:cNvSpPr txBox="1"/>
          <p:nvPr/>
        </p:nvSpPr>
        <p:spPr>
          <a:xfrm>
            <a:off x="3590951" y="423967"/>
            <a:ext cx="4928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Speedy </a:t>
            </a:r>
            <a:r>
              <a:rPr lang="de-DE" sz="4400" dirty="0" err="1"/>
              <a:t>Bomberman</a:t>
            </a:r>
            <a:endParaRPr lang="de-DE" sz="4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FCD256-56C0-44E0-9AAD-0335A64B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044" y="75308"/>
            <a:ext cx="1354293" cy="198000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F36B6D-1ED0-4644-8D46-A541E90ADA23}"/>
              </a:ext>
            </a:extLst>
          </p:cNvPr>
          <p:cNvSpPr/>
          <p:nvPr/>
        </p:nvSpPr>
        <p:spPr>
          <a:xfrm>
            <a:off x="8277224" y="2400255"/>
            <a:ext cx="3667125" cy="42576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7C3034-17B7-4DB5-9CAE-2D8A9AB5A985}"/>
              </a:ext>
            </a:extLst>
          </p:cNvPr>
          <p:cNvSpPr txBox="1"/>
          <p:nvPr/>
        </p:nvSpPr>
        <p:spPr>
          <a:xfrm>
            <a:off x="8657037" y="273613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Coded</a:t>
            </a:r>
            <a:r>
              <a:rPr lang="de-DE" dirty="0"/>
              <a:t> in: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11DC174-0BDB-4F00-A8AA-29111F57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93" y="3241563"/>
            <a:ext cx="190044" cy="28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88CA13-B345-4882-93CD-5687A5684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93" y="4354172"/>
            <a:ext cx="698685" cy="93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99FAA84-82E2-40DD-99DB-5F2197205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78" y="3241563"/>
            <a:ext cx="698400" cy="936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EC69E2-2E4B-4A16-AF2E-AAEE0BF9E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79" y="5466781"/>
            <a:ext cx="698399" cy="9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2DE7F4C-CF3E-42FF-84FC-DD57717E98A6}"/>
              </a:ext>
            </a:extLst>
          </p:cNvPr>
          <p:cNvSpPr txBox="1"/>
          <p:nvPr/>
        </p:nvSpPr>
        <p:spPr>
          <a:xfrm>
            <a:off x="9914337" y="3282513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HTML5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6E84CA6-7AEF-4BE3-8F54-382438BF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93" y="3566688"/>
            <a:ext cx="190044" cy="288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6B18601-801C-48EA-A70C-86D8D64041EE}"/>
              </a:ext>
            </a:extLst>
          </p:cNvPr>
          <p:cNvSpPr txBox="1"/>
          <p:nvPr/>
        </p:nvSpPr>
        <p:spPr>
          <a:xfrm>
            <a:off x="9911201" y="3604663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Canvas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184DFDD-810E-452A-8341-D8DFA3D9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93" y="4354172"/>
            <a:ext cx="190044" cy="2880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9C11A28-C02D-4CDB-8CC8-4DEDC179A5AE}"/>
              </a:ext>
            </a:extLst>
          </p:cNvPr>
          <p:cNvSpPr txBox="1"/>
          <p:nvPr/>
        </p:nvSpPr>
        <p:spPr>
          <a:xfrm>
            <a:off x="9911201" y="4396798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CSS Styles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122FD6D-D271-44A4-BC8F-2CE00767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57" y="5462816"/>
            <a:ext cx="190044" cy="288000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36FC8CB-4570-45CF-84E3-E4BAC85E2ACA}"/>
              </a:ext>
            </a:extLst>
          </p:cNvPr>
          <p:cNvSpPr/>
          <p:nvPr/>
        </p:nvSpPr>
        <p:spPr>
          <a:xfrm>
            <a:off x="4543778" y="4959724"/>
            <a:ext cx="2608108" cy="16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E08367-1DF9-4EC8-90A4-0FF2356F057D}"/>
              </a:ext>
            </a:extLst>
          </p:cNvPr>
          <p:cNvSpPr txBox="1"/>
          <p:nvPr/>
        </p:nvSpPr>
        <p:spPr>
          <a:xfrm>
            <a:off x="4751778" y="501700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73489DD0-C135-46F1-93C5-FCF81910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99" y="5487708"/>
            <a:ext cx="190044" cy="28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7840A0B-EDB1-4E86-B9F0-D8A4199E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26" y="5835485"/>
            <a:ext cx="190044" cy="288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094E57F-9804-42B5-AC14-99A7A184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60" y="6211533"/>
            <a:ext cx="190044" cy="28800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635F040D-3D2D-42CB-9777-CBF144CCEC42}"/>
              </a:ext>
            </a:extLst>
          </p:cNvPr>
          <p:cNvSpPr txBox="1"/>
          <p:nvPr/>
        </p:nvSpPr>
        <p:spPr>
          <a:xfrm>
            <a:off x="4967843" y="5527708"/>
            <a:ext cx="195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Patrick Busch (2617417)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D6321AE-9971-4241-B9E0-98287578E1D9}"/>
              </a:ext>
            </a:extLst>
          </p:cNvPr>
          <p:cNvSpPr txBox="1"/>
          <p:nvPr/>
        </p:nvSpPr>
        <p:spPr>
          <a:xfrm>
            <a:off x="4967843" y="5903756"/>
            <a:ext cx="205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Lucas Kühne (2617406)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5F56015-A0FB-471B-83B6-73FF62444EEA}"/>
              </a:ext>
            </a:extLst>
          </p:cNvPr>
          <p:cNvSpPr txBox="1"/>
          <p:nvPr/>
        </p:nvSpPr>
        <p:spPr>
          <a:xfrm>
            <a:off x="4964755" y="6263866"/>
            <a:ext cx="195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Lucien Stenke (2617505)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E9104BFA-C6A8-4972-BCE2-97871B611F2F}"/>
              </a:ext>
            </a:extLst>
          </p:cNvPr>
          <p:cNvSpPr/>
          <p:nvPr/>
        </p:nvSpPr>
        <p:spPr>
          <a:xfrm>
            <a:off x="810333" y="5251949"/>
            <a:ext cx="2608108" cy="14059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8143E53-1BEB-41EA-A2A1-F5EDBE05FAB8}"/>
              </a:ext>
            </a:extLst>
          </p:cNvPr>
          <p:cNvSpPr txBox="1"/>
          <p:nvPr/>
        </p:nvSpPr>
        <p:spPr>
          <a:xfrm>
            <a:off x="988456" y="5350890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BCAE2272-A786-4B52-B459-EDE05284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56" y="5726537"/>
            <a:ext cx="190044" cy="28800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281D319A-6B3C-46C6-BFCC-CBC871A8BF7A}"/>
              </a:ext>
            </a:extLst>
          </p:cNvPr>
          <p:cNvSpPr txBox="1"/>
          <p:nvPr/>
        </p:nvSpPr>
        <p:spPr>
          <a:xfrm>
            <a:off x="1176932" y="5792497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Multiplayer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C1D2C45F-ADC1-412D-86E1-28547DED0FBD}"/>
              </a:ext>
            </a:extLst>
          </p:cNvPr>
          <p:cNvSpPr/>
          <p:nvPr/>
        </p:nvSpPr>
        <p:spPr>
          <a:xfrm>
            <a:off x="810333" y="2032111"/>
            <a:ext cx="2438400" cy="28154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0D6441C-D3C7-40BC-B7DA-689C6A857361}"/>
              </a:ext>
            </a:extLst>
          </p:cNvPr>
          <p:cNvSpPr txBox="1"/>
          <p:nvPr/>
        </p:nvSpPr>
        <p:spPr>
          <a:xfrm>
            <a:off x="948390" y="210226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Runs in: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E4687EB-D6FB-46DA-AF63-101FA49C6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5" y="2481470"/>
            <a:ext cx="410835" cy="3960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7E84E91-FFC1-4E6F-97EF-2F0DCCF8568A}"/>
              </a:ext>
            </a:extLst>
          </p:cNvPr>
          <p:cNvSpPr txBox="1"/>
          <p:nvPr/>
        </p:nvSpPr>
        <p:spPr>
          <a:xfrm>
            <a:off x="1404718" y="2525217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Google Chrome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71514984-7095-4752-9AAF-0A4AA3AD8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5" y="3012587"/>
            <a:ext cx="410835" cy="3960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327FD140-A630-46D8-8AA4-DEC20C14D9C4}"/>
              </a:ext>
            </a:extLst>
          </p:cNvPr>
          <p:cNvSpPr txBox="1"/>
          <p:nvPr/>
        </p:nvSpPr>
        <p:spPr>
          <a:xfrm>
            <a:off x="1402693" y="3043707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Firefox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307C8E6-6CF7-4D78-8FC3-02A710420867}"/>
              </a:ext>
            </a:extLst>
          </p:cNvPr>
          <p:cNvSpPr/>
          <p:nvPr/>
        </p:nvSpPr>
        <p:spPr>
          <a:xfrm rot="19676623">
            <a:off x="15495" y="777481"/>
            <a:ext cx="3132250" cy="914400"/>
          </a:xfrm>
          <a:prstGeom prst="roundRect">
            <a:avLst/>
          </a:prstGeom>
          <a:solidFill>
            <a:srgbClr val="F53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BOMB!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E7A2DA2-1BE2-4FB8-9478-8AB337EF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44225"/>
            <a:ext cx="190044" cy="28800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DED8971-C1A7-4CBE-8DF1-514E7521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37" y="852797"/>
            <a:ext cx="190044" cy="28800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1A3BAB9F-9036-4875-8A9B-0D829535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29" y="1306557"/>
            <a:ext cx="190044" cy="28800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BD3C5AF3-812C-4BE6-BFFF-39084BB6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18" y="984349"/>
            <a:ext cx="190044" cy="28800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029CC937-5306-4685-B65C-258DFED7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1" y="1234681"/>
            <a:ext cx="190044" cy="28800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DDA4855-BC2A-428E-AB25-7F14FDE6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1" y="1958266"/>
            <a:ext cx="190044" cy="2880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48B24000-171F-439B-96A6-D2AAFFB820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6" y="3543704"/>
            <a:ext cx="382597" cy="396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CE156D0E-4440-435D-A5C9-A950E8B86713}"/>
              </a:ext>
            </a:extLst>
          </p:cNvPr>
          <p:cNvSpPr txBox="1"/>
          <p:nvPr/>
        </p:nvSpPr>
        <p:spPr>
          <a:xfrm>
            <a:off x="1402693" y="3583358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Microsoft Edge</a:t>
            </a:r>
          </a:p>
        </p:txBody>
      </p:sp>
      <p:sp>
        <p:nvSpPr>
          <p:cNvPr id="60" name="Sprechblase: oval 59">
            <a:extLst>
              <a:ext uri="{FF2B5EF4-FFF2-40B4-BE49-F238E27FC236}">
                <a16:creationId xmlns:a16="http://schemas.microsoft.com/office/drawing/2014/main" id="{622DC6CD-8BE6-4F63-B443-7AF49FD0B25D}"/>
              </a:ext>
            </a:extLst>
          </p:cNvPr>
          <p:cNvSpPr/>
          <p:nvPr/>
        </p:nvSpPr>
        <p:spPr>
          <a:xfrm>
            <a:off x="10353674" y="605677"/>
            <a:ext cx="1354293" cy="917003"/>
          </a:xfrm>
          <a:prstGeom prst="wedgeEllipseCallout">
            <a:avLst>
              <a:gd name="adj1" fmla="val -70833"/>
              <a:gd name="adj2" fmla="val -230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2D050FD0-3BC9-4719-AAFF-2EB3F83417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5" y="4073539"/>
            <a:ext cx="405397" cy="396000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3D7534B1-5ACB-4644-B534-E30E50931B01}"/>
              </a:ext>
            </a:extLst>
          </p:cNvPr>
          <p:cNvSpPr txBox="1"/>
          <p:nvPr/>
        </p:nvSpPr>
        <p:spPr>
          <a:xfrm>
            <a:off x="1402694" y="4117650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Vivaldi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17C9984-474A-495B-B9FE-66A7C4DB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32" y="6057990"/>
            <a:ext cx="190044" cy="288000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ACB75300-E0DD-46F3-9495-21A2FB3BC52E}"/>
              </a:ext>
            </a:extLst>
          </p:cNvPr>
          <p:cNvSpPr txBox="1"/>
          <p:nvPr/>
        </p:nvSpPr>
        <p:spPr>
          <a:xfrm>
            <a:off x="1176932" y="6080429"/>
            <a:ext cx="188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High </a:t>
            </a:r>
            <a:r>
              <a:rPr lang="de-DE" sz="1400" dirty="0" err="1"/>
              <a:t>speed</a:t>
            </a:r>
            <a:r>
              <a:rPr lang="de-DE" sz="1400" dirty="0"/>
              <a:t> </a:t>
            </a:r>
            <a:r>
              <a:rPr lang="de-DE" sz="1400" dirty="0" err="1"/>
              <a:t>experience</a:t>
            </a:r>
            <a:endParaRPr lang="de-DE" sz="1400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DBF95F7E-50FB-4903-8FCF-EE30E9B07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95" y="1535629"/>
            <a:ext cx="3065181" cy="2700000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6A1A557-02DF-4373-B8AA-D32CD7DE225C}"/>
              </a:ext>
            </a:extLst>
          </p:cNvPr>
          <p:cNvCxnSpPr>
            <a:cxnSpLocks/>
          </p:cNvCxnSpPr>
          <p:nvPr/>
        </p:nvCxnSpPr>
        <p:spPr>
          <a:xfrm>
            <a:off x="5854779" y="495972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ACE3810-67BE-4246-8117-5DA634B3BAEF}"/>
              </a:ext>
            </a:extLst>
          </p:cNvPr>
          <p:cNvCxnSpPr>
            <a:cxnSpLocks/>
            <a:stCxn id="26" idx="0"/>
            <a:endCxn id="67" idx="2"/>
          </p:cNvCxnSpPr>
          <p:nvPr/>
        </p:nvCxnSpPr>
        <p:spPr>
          <a:xfrm flipV="1">
            <a:off x="5847832" y="4235629"/>
            <a:ext cx="12754" cy="724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1BC2E1E-509C-4E8B-B1ED-E1A6D2A438F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18441" y="4822172"/>
            <a:ext cx="864037" cy="1132768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092A4525-FD6A-4F71-9D26-24A0162E9E8A}"/>
              </a:ext>
            </a:extLst>
          </p:cNvPr>
          <p:cNvCxnSpPr>
            <a:cxnSpLocks/>
          </p:cNvCxnSpPr>
          <p:nvPr/>
        </p:nvCxnSpPr>
        <p:spPr>
          <a:xfrm>
            <a:off x="4282478" y="4822172"/>
            <a:ext cx="126683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5E7F5C1-2C31-4437-9AB5-3960A2BD6DA0}"/>
              </a:ext>
            </a:extLst>
          </p:cNvPr>
          <p:cNvCxnSpPr>
            <a:cxnSpLocks/>
          </p:cNvCxnSpPr>
          <p:nvPr/>
        </p:nvCxnSpPr>
        <p:spPr>
          <a:xfrm flipV="1">
            <a:off x="5549317" y="4220813"/>
            <a:ext cx="0" cy="6013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1563B8A-8D8C-4ABD-B1E7-4B776A59DC9A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2846941" y="4030147"/>
            <a:ext cx="226515" cy="1861330"/>
          </a:xfrm>
          <a:prstGeom prst="bentConnector2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F74E7A6-99FD-4EF5-9793-0FB77EA72952}"/>
              </a:ext>
            </a:extLst>
          </p:cNvPr>
          <p:cNvCxnSpPr>
            <a:cxnSpLocks/>
          </p:cNvCxnSpPr>
          <p:nvPr/>
        </p:nvCxnSpPr>
        <p:spPr>
          <a:xfrm flipV="1">
            <a:off x="3890864" y="4642172"/>
            <a:ext cx="6947" cy="431898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DDBC21A8-B48E-4A7C-9E76-A572B193ED8C}"/>
              </a:ext>
            </a:extLst>
          </p:cNvPr>
          <p:cNvCxnSpPr>
            <a:cxnSpLocks/>
          </p:cNvCxnSpPr>
          <p:nvPr/>
        </p:nvCxnSpPr>
        <p:spPr>
          <a:xfrm>
            <a:off x="3897811" y="4642172"/>
            <a:ext cx="137912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7F9B5EF-4537-49C1-A801-301020E96C9E}"/>
              </a:ext>
            </a:extLst>
          </p:cNvPr>
          <p:cNvCxnSpPr>
            <a:cxnSpLocks/>
          </p:cNvCxnSpPr>
          <p:nvPr/>
        </p:nvCxnSpPr>
        <p:spPr>
          <a:xfrm flipV="1">
            <a:off x="5276938" y="4228117"/>
            <a:ext cx="6533" cy="4140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A0CAC81-74D7-4121-B596-396A726770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109495" y="4529093"/>
            <a:ext cx="2167729" cy="7304"/>
          </a:xfrm>
          <a:prstGeom prst="line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4F7E5D5-2F2F-411A-B76B-27510E1DFAED}"/>
              </a:ext>
            </a:extLst>
          </p:cNvPr>
          <p:cNvCxnSpPr>
            <a:cxnSpLocks/>
          </p:cNvCxnSpPr>
          <p:nvPr/>
        </p:nvCxnSpPr>
        <p:spPr>
          <a:xfrm flipV="1">
            <a:off x="6101425" y="4228117"/>
            <a:ext cx="0" cy="308280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3318B3-C61D-43C0-8FCA-5E71779D30CA}"/>
              </a:ext>
            </a:extLst>
          </p:cNvPr>
          <p:cNvSpPr txBox="1"/>
          <p:nvPr/>
        </p:nvSpPr>
        <p:spPr>
          <a:xfrm>
            <a:off x="9911201" y="5472155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Movement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B1D7F0F-1FBF-4CDC-A4DE-089B70AD0109}"/>
              </a:ext>
            </a:extLst>
          </p:cNvPr>
          <p:cNvSpPr txBox="1"/>
          <p:nvPr/>
        </p:nvSpPr>
        <p:spPr>
          <a:xfrm>
            <a:off x="9911201" y="6122887"/>
            <a:ext cx="13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Drop a bomb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838BE84-151F-49D7-99DF-7CDFA5EBEF83}"/>
              </a:ext>
            </a:extLst>
          </p:cNvPr>
          <p:cNvSpPr txBox="1"/>
          <p:nvPr/>
        </p:nvSpPr>
        <p:spPr>
          <a:xfrm>
            <a:off x="9911201" y="5825596"/>
            <a:ext cx="150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Collisiondetection</a:t>
            </a:r>
            <a:endParaRPr lang="de-DE" sz="1400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DCCF8F44-980A-41B7-9FD9-878C3943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93" y="5790781"/>
            <a:ext cx="190044" cy="288000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3B37DB8B-514F-42AB-BD3F-7D4E769C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57" y="6090317"/>
            <a:ext cx="19004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Lucien Stenke</dc:creator>
  <cp:lastModifiedBy>Lucien Stenke</cp:lastModifiedBy>
  <cp:revision>28</cp:revision>
  <dcterms:created xsi:type="dcterms:W3CDTF">2018-09-08T12:41:11Z</dcterms:created>
  <dcterms:modified xsi:type="dcterms:W3CDTF">2018-09-08T15:43:24Z</dcterms:modified>
</cp:coreProperties>
</file>