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mover o slide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862E4AF-D725-4021-A17A-60D1B63E5341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latin typeface="Arial"/>
              </a:rPr>
              <a:t>Bare Metal = Núvem privada ou Data Center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latin typeface="Arial"/>
              </a:rPr>
              <a:t>Falar sobre a aplicação do supermercado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latin typeface="Arial"/>
              </a:rPr>
              <a:t>DataCenter Local 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latin typeface="Arial"/>
              </a:rPr>
              <a:t>Aplicativo Shibakita Online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latin typeface="Arial"/>
              </a:rPr>
              <a:t>Aumentar a quantidade de Hipermercados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100" spc="-1" strike="noStrike">
                <a:latin typeface="Arial"/>
              </a:rPr>
              <a:t>Custo de Hardware</a:t>
            </a:r>
            <a:endParaRPr b="0" lang="pt-BR" sz="11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8880" cy="3979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1" descr=""/>
          <p:cNvPicPr/>
          <p:nvPr/>
        </p:nvPicPr>
        <p:blipFill>
          <a:blip r:embed="rId2"/>
          <a:stretch/>
        </p:blipFill>
        <p:spPr>
          <a:xfrm>
            <a:off x="8165520" y="95760"/>
            <a:ext cx="844920" cy="3790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61;p14"/>
          <p:cNvSpPr/>
          <p:nvPr/>
        </p:nvSpPr>
        <p:spPr>
          <a:xfrm>
            <a:off x="529200" y="951840"/>
            <a:ext cx="8416080" cy="19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4000" spc="-1" strike="noStrike">
                <a:solidFill>
                  <a:srgbClr val="ee4c4c"/>
                </a:solidFill>
                <a:latin typeface="Century Gothic"/>
                <a:ea typeface="Century Gothic"/>
              </a:rPr>
              <a:t>LINUX</a:t>
            </a:r>
            <a:endParaRPr b="0" lang="pt-BR" sz="4000" spc="-1" strike="noStrike">
              <a:latin typeface="Arial"/>
            </a:endParaRPr>
          </a:p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4000" spc="-1" strike="noStrike">
                <a:solidFill>
                  <a:srgbClr val="ee4c4c"/>
                </a:solidFill>
                <a:latin typeface="Century Gothic"/>
                <a:ea typeface="Century Gothic"/>
              </a:rPr>
              <a:t>Modelo Cliente-Servidor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6" name="Google Shape;62;p14"/>
          <p:cNvSpPr/>
          <p:nvPr/>
        </p:nvSpPr>
        <p:spPr>
          <a:xfrm>
            <a:off x="672480" y="2897280"/>
            <a:ext cx="3769920" cy="6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Denilson Bonatti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Tech Lead - DIO</a:t>
            </a:r>
            <a:endParaRPr b="0" lang="pt-BR" sz="14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67;p15"/>
          <p:cNvSpPr/>
          <p:nvPr/>
        </p:nvSpPr>
        <p:spPr>
          <a:xfrm>
            <a:off x="565560" y="636480"/>
            <a:ext cx="7409520" cy="84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pt-BR" sz="4000" spc="-1" strike="noStrike">
                <a:solidFill>
                  <a:srgbClr val="ee4c4c"/>
                </a:solidFill>
                <a:latin typeface="Century Gothic"/>
                <a:ea typeface="Century Gothic"/>
              </a:rPr>
              <a:t>Modelo Cliente-Servidor</a:t>
            </a:r>
            <a:endParaRPr b="0" lang="pt-BR" sz="4000" spc="-1" strike="noStrike">
              <a:latin typeface="Arial"/>
            </a:endParaRPr>
          </a:p>
        </p:txBody>
      </p:sp>
      <p:sp>
        <p:nvSpPr>
          <p:cNvPr id="48" name="Google Shape;68;p15"/>
          <p:cNvSpPr/>
          <p:nvPr/>
        </p:nvSpPr>
        <p:spPr>
          <a:xfrm>
            <a:off x="540000" y="3196440"/>
            <a:ext cx="8099640" cy="41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Google Shape;69;p15"/>
          <p:cNvSpPr/>
          <p:nvPr/>
        </p:nvSpPr>
        <p:spPr>
          <a:xfrm>
            <a:off x="608040" y="1645200"/>
            <a:ext cx="3755520" cy="259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Arial"/>
              </a:rPr>
              <a:t>O modelo cliente-servidor é uma estrutura de aplicação que distribui as tarefas e cargas de trabalho entre os fornecedores de um recurso ou serviço, designados como servidores, e os requerentes dos serviços, designados como clientes.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400" spc="-1" strike="noStrike">
              <a:latin typeface="Arial"/>
            </a:endParaRPr>
          </a:p>
        </p:txBody>
      </p:sp>
      <p:pic>
        <p:nvPicPr>
          <p:cNvPr id="50" name="Google Shape;70;p15" descr=""/>
          <p:cNvPicPr/>
          <p:nvPr/>
        </p:nvPicPr>
        <p:blipFill>
          <a:blip r:embed="rId1"/>
          <a:stretch/>
        </p:blipFill>
        <p:spPr>
          <a:xfrm>
            <a:off x="4660920" y="1796040"/>
            <a:ext cx="4228920" cy="203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75;p16" descr=""/>
          <p:cNvPicPr/>
          <p:nvPr/>
        </p:nvPicPr>
        <p:blipFill>
          <a:blip r:embed="rId1"/>
          <a:srcRect l="51908" t="0" r="0" b="61824"/>
          <a:stretch/>
        </p:blipFill>
        <p:spPr>
          <a:xfrm>
            <a:off x="160560" y="89280"/>
            <a:ext cx="4396320" cy="1949400"/>
          </a:xfrm>
          <a:prstGeom prst="rect">
            <a:avLst/>
          </a:prstGeom>
          <a:ln w="0">
            <a:noFill/>
          </a:ln>
        </p:spPr>
      </p:pic>
      <p:pic>
        <p:nvPicPr>
          <p:cNvPr id="52" name="Google Shape;76;p16" descr=""/>
          <p:cNvPicPr/>
          <p:nvPr/>
        </p:nvPicPr>
        <p:blipFill>
          <a:blip r:embed="rId2"/>
          <a:stretch/>
        </p:blipFill>
        <p:spPr>
          <a:xfrm>
            <a:off x="4272840" y="2105280"/>
            <a:ext cx="4431240" cy="2076840"/>
          </a:xfrm>
          <a:prstGeom prst="rect">
            <a:avLst/>
          </a:prstGeom>
          <a:ln w="0">
            <a:noFill/>
          </a:ln>
        </p:spPr>
      </p:pic>
      <p:pic>
        <p:nvPicPr>
          <p:cNvPr id="53" name="Google Shape;77;p16" descr=""/>
          <p:cNvPicPr/>
          <p:nvPr/>
        </p:nvPicPr>
        <p:blipFill>
          <a:blip r:embed="rId3"/>
          <a:stretch/>
        </p:blipFill>
        <p:spPr>
          <a:xfrm>
            <a:off x="160560" y="2284200"/>
            <a:ext cx="3119760" cy="279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2025-05-05T22:08:55Z</dcterms:modified>
  <cp:revision>1</cp:revision>
  <dc:subject/>
  <dc:title/>
</cp:coreProperties>
</file>