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859" y="5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1.942368187263099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CF27-4EED-BA7E-B73B02017F27}"/>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CF27-4EED-BA7E-B73B02017F27}"/>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CF27-4EED-BA7E-B73B02017F27}"/>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CF27-4EED-BA7E-B73B02017F27}"/>
            </c:ext>
          </c:extLst>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2.20404479822288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8490-415C-A9E5-C408516A3AAF}"/>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8490-415C-A9E5-C408516A3AAF}"/>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8490-415C-A9E5-C408516A3AAF}"/>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8490-415C-A9E5-C408516A3AA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8490-415C-A9E5-C408516A3AAF}"/>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8490-415C-A9E5-C408516A3AAF}"/>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8490-415C-A9E5-C408516A3AAF}"/>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8490-415C-A9E5-C408516A3AAF}"/>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8490-415C-A9E5-C408516A3AAF}"/>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8490-415C-A9E5-C408516A3AAF}"/>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8490-415C-A9E5-C408516A3AAF}"/>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8490-415C-A9E5-C408516A3AAF}"/>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8490-415C-A9E5-C408516A3AAF}"/>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8490-415C-A9E5-C408516A3AA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104874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4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US"/>
          </a:p>
        </p:txBody>
      </p:sp>
      <p:sp>
        <p:nvSpPr>
          <p:cNvPr id="1048721"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type="body" idx="1"/>
          </p:nvPr>
        </p:nvSpPr>
        <p:spPr/>
        <p:txBody>
          <a:bodyPr lIns="0" tIns="0" rIns="0" bIns="0"/>
          <a:lstStyle/>
          <a:p>
            <a:endParaRPr/>
          </a:p>
        </p:txBody>
      </p:sp>
      <p:sp>
        <p:nvSpPr>
          <p:cNvPr id="104870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2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3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3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48602" name="TextBox 9"/>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smtClean="0"/>
              <a:t>lucas.p</a:t>
            </a:r>
            <a:endParaRPr lang="en-US" sz="2400" dirty="0" smtClean="0"/>
          </a:p>
          <a:p>
            <a:r>
              <a:rPr lang="en-US" sz="2400" smtClean="0"/>
              <a:t>REGISTER </a:t>
            </a:r>
            <a:r>
              <a:rPr lang="en-US" sz="2400" dirty="0"/>
              <a:t>NO</a:t>
            </a:r>
            <a:r>
              <a:rPr lang="en-US" sz="2400"/>
              <a:t>:         </a:t>
            </a:r>
            <a:r>
              <a:rPr lang="en-US" sz="2400" smtClean="0"/>
              <a:t>22312</a:t>
            </a:r>
            <a:endParaRPr lang="en-US" altLang="en-IN" sz="2400" dirty="0" smtClean="0"/>
          </a:p>
          <a:p>
            <a:r>
              <a:rPr lang="zh-CN" altLang="en-US" dirty="0" smtClean="0"/>
              <a:t> </a:t>
            </a:r>
            <a:r>
              <a:rPr lang="en-US" sz="2400" dirty="0" smtClean="0"/>
              <a:t>DEPARTMENT</a:t>
            </a:r>
            <a:r>
              <a:rPr lang="en-US" sz="2400" dirty="0"/>
              <a:t>:        BCOM(</a:t>
            </a:r>
            <a:r>
              <a:rPr lang="en-US" altLang="en-IN" sz="2400" dirty="0"/>
              <a:t>CS</a:t>
            </a:r>
            <a:r>
              <a:rPr lang="en-US" sz="2400" dirty="0"/>
              <a:t>)</a:t>
            </a:r>
            <a:endParaRPr lang="zh-CN" altLang="en-US" dirty="0"/>
          </a:p>
          <a:p>
            <a:r>
              <a:rPr lang="en-US" sz="2400" dirty="0"/>
              <a:t>COLLEGE:                 </a:t>
            </a:r>
            <a:r>
              <a:rPr lang="en-US" altLang="en-IN" sz="2400" dirty="0"/>
              <a:t>SIVET</a:t>
            </a:r>
            <a:r>
              <a:rPr lang="en-US" sz="2400" dirty="0"/>
              <a:t>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extBox 7"/>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48676" name="TextBox 9"/>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Title 1"/>
          <p:cNvSpPr>
            <a:spLocks noGrp="1"/>
          </p:cNvSpPr>
          <p:nvPr>
            <p:ph type="title"/>
          </p:nvPr>
        </p:nvSpPr>
        <p:spPr/>
        <p:txBody>
          <a:bodyPr/>
          <a:lstStyle/>
          <a:p>
            <a:r>
              <a:rPr lang="en-IN">
                <a:solidFill>
                  <a:srgbClr val="00B050"/>
                </a:solidFill>
              </a:rPr>
              <a:t>Dataset Description</a:t>
            </a:r>
          </a:p>
        </p:txBody>
      </p:sp>
      <p:sp>
        <p:nvSpPr>
          <p:cNvPr id="1048682" name="TextBox 3"/>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048690" name="TextBox 16"/>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TextBox 2"/>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1048696" name="TextBox 6"/>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1048705" name="TextBox 8"/>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1048707" name="TextBox 8"/>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048708" name="TextBox 10"/>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048709" name="TextBox 12"/>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048710" name="TextBox 14"/>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TextBox 6"/>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extBox 4"/>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048717" name="TextBox 10"/>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048718" name="TextBox 18"/>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extBox 4"/>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1048723" name="TextBox 6"/>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2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72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72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459105" y="-70007"/>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048649" name="TextBox 13"/>
          <p:cNvSpPr txBox="1"/>
          <p:nvPr/>
        </p:nvSpPr>
        <p:spPr>
          <a:xfrm>
            <a:off x="5187088" y="2525120"/>
            <a:ext cx="1828800" cy="358141"/>
          </a:xfrm>
          <a:prstGeom prst="rect">
            <a:avLst/>
          </a:prstGeom>
          <a:noFill/>
        </p:spPr>
        <p:txBody>
          <a:bodyPr wrap="square" rtlCol="0">
            <a:spAutoFit/>
          </a:bodyPr>
          <a:lstStyle/>
          <a:p>
            <a:pPr algn="l"/>
            <a:endParaRPr lang="en-US"/>
          </a:p>
        </p:txBody>
      </p:sp>
      <p:sp>
        <p:nvSpPr>
          <p:cNvPr id="1048650" name="TextBox 17"/>
          <p:cNvSpPr txBox="1"/>
          <p:nvPr/>
        </p:nvSpPr>
        <p:spPr>
          <a:xfrm>
            <a:off x="1023722" y="930334"/>
            <a:ext cx="6369834" cy="5577840"/>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048656"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1"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2"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048663" name="TextBox 10"/>
          <p:cNvSpPr txBox="1"/>
          <p:nvPr/>
        </p:nvSpPr>
        <p:spPr>
          <a:xfrm>
            <a:off x="2246494" y="505777"/>
            <a:ext cx="5279114" cy="595884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1"/>
          <p:cNvPicPr>
            <a:picLocks noChangeAspect="1"/>
          </p:cNvPicPr>
          <p:nvPr/>
        </p:nvPicPr>
        <p:blipFill>
          <a:blip r:embed="rId2"/>
          <a:stretch>
            <a:fillRect/>
          </a:stretch>
        </p:blipFill>
        <p:spPr>
          <a:xfrm>
            <a:off x="-450392" y="245614"/>
            <a:ext cx="9949321" cy="63667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8"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048669" name="TextBox 11"/>
          <p:cNvSpPr txBox="1"/>
          <p:nvPr/>
        </p:nvSpPr>
        <p:spPr>
          <a:xfrm>
            <a:off x="3050744" y="3254854"/>
            <a:ext cx="6101488" cy="369332"/>
          </a:xfrm>
          <a:prstGeom prst="rect">
            <a:avLst/>
          </a:prstGeom>
          <a:noFill/>
        </p:spPr>
        <p:txBody>
          <a:bodyPr wrap="square">
            <a:spAutoFit/>
          </a:bodyPr>
          <a:lstStyle/>
          <a:p>
            <a:endParaRPr lang="en-US"/>
          </a:p>
        </p:txBody>
      </p:sp>
      <p:sp>
        <p:nvSpPr>
          <p:cNvPr id="1048670" name="TextBox 13"/>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3"/>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1048672" name="TextBox 2"/>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1048673" name="TextBox 5"/>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1333</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宋体</vt: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TOSHIBA</cp:lastModifiedBy>
  <cp:revision>4</cp:revision>
  <dcterms:created xsi:type="dcterms:W3CDTF">2024-03-29T04:07:22Z</dcterms:created>
  <dcterms:modified xsi:type="dcterms:W3CDTF">2024-09-30T15:42:54Z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