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f5a1a5b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f5a1a5b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f5a1a5b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f5a1a5b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f5a1a5b5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f5a1a5b5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f5a1a5b5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f5a1a5b5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f5a1a5b5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f5a1a5b5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f5a1a5b5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f5a1a5b5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f5a1a5b5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f5a1a5b5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f5a1a5b5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f5a1a5b5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0" y="-3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Veille technologique</a:t>
            </a:r>
            <a:endParaRPr b="1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-12" y="8387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Menu Maker by Qwenta</a:t>
            </a:r>
            <a:endParaRPr i="1"/>
          </a:p>
        </p:txBody>
      </p:sp>
      <p:sp>
        <p:nvSpPr>
          <p:cNvPr id="87" name="Google Shape;87;p13"/>
          <p:cNvSpPr txBox="1"/>
          <p:nvPr/>
        </p:nvSpPr>
        <p:spPr>
          <a:xfrm>
            <a:off x="0" y="4745150"/>
            <a:ext cx="8015700" cy="2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300" u="sng">
                <a:latin typeface="Roboto"/>
                <a:ea typeface="Roboto"/>
                <a:cs typeface="Roboto"/>
                <a:sym typeface="Roboto"/>
              </a:rPr>
              <a:t>https://www.notion.so/8aeb8be2335643f894e91de62056f25c?v=965d0a5bc3d5402699f3825da8da06ea</a:t>
            </a:r>
            <a:endParaRPr b="1" i="1" sz="13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Sommaire.</a:t>
            </a:r>
            <a:endParaRPr b="1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1987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 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arenR"/>
            </a:pPr>
            <a:r>
              <a:rPr lang="fr" sz="1500"/>
              <a:t>Présentation de l’outil de veille technologique.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fr" sz="1500"/>
              <a:t>Organisation de la veille technologique.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arenR"/>
            </a:pPr>
            <a:r>
              <a:rPr lang="fr" sz="1500"/>
              <a:t>APIs nécessaires/utilisées.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arenR"/>
            </a:pPr>
            <a:r>
              <a:rPr lang="fr" sz="1500"/>
              <a:t>Ecosystème Firebase.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arenR"/>
            </a:pPr>
            <a:r>
              <a:rPr lang="fr" sz="1500"/>
              <a:t>React.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arenR"/>
            </a:pPr>
            <a:r>
              <a:rPr lang="fr" sz="1500"/>
              <a:t>Sécurité.</a:t>
            </a:r>
            <a:endParaRPr sz="15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25" y="1229877"/>
            <a:ext cx="475850" cy="4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619875" y="3281679"/>
            <a:ext cx="46122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3)	Comment ajouter des données.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Présentation de l’outil de veille technologique.</a:t>
            </a:r>
            <a:endParaRPr b="1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61987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Notion dispose de nombreux avantages 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Flexibilité et polyvalence </a:t>
            </a:r>
            <a:r>
              <a:rPr i="1" lang="fr" sz="1500"/>
              <a:t>(création de pages, bases de données, tableaux, pages, liste de tâches, documents…)</a:t>
            </a:r>
            <a:r>
              <a:rPr lang="fr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Organisation visuelle </a:t>
            </a:r>
            <a:r>
              <a:rPr i="1" lang="fr" sz="1500"/>
              <a:t>(interface extrêmement intuitive)</a:t>
            </a:r>
            <a:r>
              <a:rPr lang="fr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Collaboration &amp; synchronisation en temps réel.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Accessibilité cross-platform </a:t>
            </a:r>
            <a:r>
              <a:rPr i="1" lang="fr" sz="1500"/>
              <a:t>(PC, Android &amp; iOS)</a:t>
            </a:r>
            <a:r>
              <a:rPr lang="fr" sz="1500"/>
              <a:t>.</a:t>
            </a:r>
            <a:endParaRPr sz="1500"/>
          </a:p>
        </p:txBody>
      </p:sp>
      <p:sp>
        <p:nvSpPr>
          <p:cNvPr id="102" name="Google Shape;102;p15"/>
          <p:cNvSpPr txBox="1"/>
          <p:nvPr/>
        </p:nvSpPr>
        <p:spPr>
          <a:xfrm>
            <a:off x="7705800" y="0"/>
            <a:ext cx="1438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800">
                <a:solidFill>
                  <a:srgbClr val="D23369"/>
                </a:solidFill>
                <a:latin typeface="Roboto"/>
                <a:ea typeface="Roboto"/>
                <a:cs typeface="Roboto"/>
                <a:sym typeface="Roboto"/>
              </a:rPr>
              <a:t>Slide 1/1</a:t>
            </a:r>
            <a:endParaRPr b="1" i="1" sz="1800">
              <a:solidFill>
                <a:srgbClr val="D233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25" y="1229877"/>
            <a:ext cx="475850" cy="4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Organisation de la veille technologique.</a:t>
            </a:r>
            <a:endParaRPr b="1"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61987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Quatre catégories distinctes 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lphaLcParenR"/>
            </a:pPr>
            <a:r>
              <a:rPr lang="fr" sz="1500"/>
              <a:t>Les APIs (regroupant les APIs que l’on utilisera).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API Rest Firebase.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Deliveroo (Menu API).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Instagram (Graph API).</a:t>
            </a:r>
            <a:endParaRPr sz="1500"/>
          </a:p>
        </p:txBody>
      </p:sp>
      <p:sp>
        <p:nvSpPr>
          <p:cNvPr id="110" name="Google Shape;110;p16"/>
          <p:cNvSpPr txBox="1"/>
          <p:nvPr/>
        </p:nvSpPr>
        <p:spPr>
          <a:xfrm>
            <a:off x="7705800" y="0"/>
            <a:ext cx="1438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800">
                <a:solidFill>
                  <a:srgbClr val="D23369"/>
                </a:solidFill>
                <a:latin typeface="Roboto"/>
                <a:ea typeface="Roboto"/>
                <a:cs typeface="Roboto"/>
                <a:sym typeface="Roboto"/>
              </a:rPr>
              <a:t>Slide 1/4</a:t>
            </a:r>
            <a:endParaRPr b="1" i="1" sz="1800">
              <a:solidFill>
                <a:srgbClr val="D233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25" y="1229877"/>
            <a:ext cx="475850" cy="4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6396" y="2568034"/>
            <a:ext cx="4124074" cy="2329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Organisation de la veille technologique.</a:t>
            </a:r>
            <a:endParaRPr b="1"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61987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Quatre catégories distinctes 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lphaLcParenR" startAt="2"/>
            </a:pPr>
            <a:r>
              <a:rPr lang="fr" sz="1500"/>
              <a:t>Firebase (base de donnée, authentification, storage) :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Eco-système Firebase.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Firebase Authentification.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Cloud storage for Firebase.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Firebase realtime database.</a:t>
            </a:r>
            <a:endParaRPr sz="1500"/>
          </a:p>
        </p:txBody>
      </p:sp>
      <p:sp>
        <p:nvSpPr>
          <p:cNvPr id="119" name="Google Shape;119;p17"/>
          <p:cNvSpPr txBox="1"/>
          <p:nvPr/>
        </p:nvSpPr>
        <p:spPr>
          <a:xfrm>
            <a:off x="7705800" y="0"/>
            <a:ext cx="1438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800">
                <a:solidFill>
                  <a:srgbClr val="D23369"/>
                </a:solidFill>
                <a:latin typeface="Roboto"/>
                <a:ea typeface="Roboto"/>
                <a:cs typeface="Roboto"/>
                <a:sym typeface="Roboto"/>
              </a:rPr>
              <a:t>Slide 2/4</a:t>
            </a:r>
            <a:endParaRPr b="1" i="1" sz="1800">
              <a:solidFill>
                <a:srgbClr val="D233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25" y="1229877"/>
            <a:ext cx="475850" cy="4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096" y="2571750"/>
            <a:ext cx="4113378" cy="23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Organisation de la veille technologique.</a:t>
            </a:r>
            <a:endParaRPr b="1"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61987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Quatre catégories distinctes 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lphaLcParenR" startAt="3"/>
            </a:pPr>
            <a:r>
              <a:rPr lang="fr" sz="1500"/>
              <a:t>React &amp; ses librairies (framework utilisé pour le développement) :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React.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React-modal.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React-pdf.</a:t>
            </a:r>
            <a:endParaRPr sz="1500"/>
          </a:p>
        </p:txBody>
      </p:sp>
      <p:sp>
        <p:nvSpPr>
          <p:cNvPr id="128" name="Google Shape;128;p18"/>
          <p:cNvSpPr txBox="1"/>
          <p:nvPr/>
        </p:nvSpPr>
        <p:spPr>
          <a:xfrm>
            <a:off x="7705800" y="0"/>
            <a:ext cx="1438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800">
                <a:solidFill>
                  <a:srgbClr val="D23369"/>
                </a:solidFill>
                <a:latin typeface="Roboto"/>
                <a:ea typeface="Roboto"/>
                <a:cs typeface="Roboto"/>
                <a:sym typeface="Roboto"/>
              </a:rPr>
              <a:t>Slide 3/4</a:t>
            </a:r>
            <a:endParaRPr b="1" i="1" sz="1800">
              <a:solidFill>
                <a:srgbClr val="D233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25" y="1229877"/>
            <a:ext cx="475850" cy="4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498" y="2564000"/>
            <a:ext cx="4131499" cy="2337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Organisation de la veille technologique.</a:t>
            </a:r>
            <a:endParaRPr b="1"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61987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Quatre catégories distinctes 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lphaLcParenR" startAt="4"/>
            </a:pPr>
            <a:r>
              <a:rPr lang="fr" sz="1500"/>
              <a:t>Sécurité (attaques XSS, CSRF &amp; BOTS) :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Protection XSS &amp; CSRF.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Protection contre les attaques de BOTS.</a:t>
            </a:r>
            <a:endParaRPr sz="1500"/>
          </a:p>
        </p:txBody>
      </p:sp>
      <p:sp>
        <p:nvSpPr>
          <p:cNvPr id="137" name="Google Shape;137;p19"/>
          <p:cNvSpPr txBox="1"/>
          <p:nvPr/>
        </p:nvSpPr>
        <p:spPr>
          <a:xfrm>
            <a:off x="7705800" y="0"/>
            <a:ext cx="1438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800">
                <a:solidFill>
                  <a:srgbClr val="D23369"/>
                </a:solidFill>
                <a:latin typeface="Roboto"/>
                <a:ea typeface="Roboto"/>
                <a:cs typeface="Roboto"/>
                <a:sym typeface="Roboto"/>
              </a:rPr>
              <a:t>Slide 4/4</a:t>
            </a:r>
            <a:endParaRPr b="1" i="1" sz="1800">
              <a:solidFill>
                <a:srgbClr val="D233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25" y="1229877"/>
            <a:ext cx="475850" cy="4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624" y="2619925"/>
            <a:ext cx="4160852" cy="2274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Comment ajouter des données.</a:t>
            </a:r>
            <a:endParaRPr b="1"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61987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Plusieurs étapes simples 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Cliquer sur “New”.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Ajouter un titre.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Ajouter dans la description un titre à la source fourni.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Intégrer la source.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Ajouter le titre dans la bonne catégorie la nouvelle donnée.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Surligner le titre puis “link”, et choisir la bonne donnée.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Ajouter une cover en rapport avec la donnée.</a:t>
            </a:r>
            <a:endParaRPr sz="1500"/>
          </a:p>
        </p:txBody>
      </p:sp>
      <p:sp>
        <p:nvSpPr>
          <p:cNvPr id="146" name="Google Shape;146;p20"/>
          <p:cNvSpPr txBox="1"/>
          <p:nvPr/>
        </p:nvSpPr>
        <p:spPr>
          <a:xfrm>
            <a:off x="7705800" y="0"/>
            <a:ext cx="1438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800">
                <a:solidFill>
                  <a:srgbClr val="D23369"/>
                </a:solidFill>
                <a:latin typeface="Roboto"/>
                <a:ea typeface="Roboto"/>
                <a:cs typeface="Roboto"/>
                <a:sym typeface="Roboto"/>
              </a:rPr>
              <a:t>Slide 1/1</a:t>
            </a:r>
            <a:endParaRPr b="1" i="1" sz="1800">
              <a:solidFill>
                <a:srgbClr val="D233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25" y="1229877"/>
            <a:ext cx="475850" cy="4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