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bf5c29b5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bf5c29b5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bf5c29b55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bf5c29b55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bf5c29b55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bf5c29b55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bf5c29b55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bf5c29b55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bf5c29b55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bf5c29b55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bf5c29b55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bf5c29b55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bf5c29b55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bf5c29b55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0" y="-3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Kanban</a:t>
            </a:r>
            <a:endParaRPr b="1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-12" y="838788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/>
              <a:t>Menu Maker by Qwenta</a:t>
            </a:r>
            <a:endParaRPr i="1"/>
          </a:p>
        </p:txBody>
      </p:sp>
      <p:sp>
        <p:nvSpPr>
          <p:cNvPr id="87" name="Google Shape;87;p13"/>
          <p:cNvSpPr txBox="1"/>
          <p:nvPr/>
        </p:nvSpPr>
        <p:spPr>
          <a:xfrm>
            <a:off x="0" y="4745150"/>
            <a:ext cx="8015700" cy="24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1800" u="sng">
                <a:latin typeface="Roboto"/>
                <a:ea typeface="Roboto"/>
                <a:cs typeface="Roboto"/>
                <a:sym typeface="Roboto"/>
              </a:rPr>
              <a:t>https://trello.com/b/nR5uhSmG/kanban-menu-maker-by-qwenta</a:t>
            </a:r>
            <a:endParaRPr b="1" i="1" sz="1800" u="sng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Sommaire.</a:t>
            </a:r>
            <a:endParaRPr b="1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61987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 :</a:t>
            </a:r>
            <a:endParaRPr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AutoNum type="arabicParenR"/>
            </a:pPr>
            <a:r>
              <a:rPr lang="fr" sz="1500"/>
              <a:t>Présentation de l’outil de Kanban.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fr" sz="1500"/>
              <a:t>Modèle de carte.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fr" sz="1500"/>
              <a:t>Estimation du temps de développement.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Présentation de l’outil de Kanban.</a:t>
            </a:r>
            <a:endParaRPr b="1"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61987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Trello dispose de nombreux avantages :</a:t>
            </a:r>
            <a:endParaRPr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Extrêmement populaire comme outil de travail pour un Kanban.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Intuitif.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Intégrations de Git parmis d’autres.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Automatisation des cartes possible.</a:t>
            </a:r>
            <a:endParaRPr sz="1500"/>
          </a:p>
        </p:txBody>
      </p:sp>
      <p:sp>
        <p:nvSpPr>
          <p:cNvPr id="100" name="Google Shape;100;p15"/>
          <p:cNvSpPr txBox="1"/>
          <p:nvPr/>
        </p:nvSpPr>
        <p:spPr>
          <a:xfrm>
            <a:off x="7705800" y="0"/>
            <a:ext cx="14382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1800">
                <a:solidFill>
                  <a:srgbClr val="D23369"/>
                </a:solidFill>
                <a:latin typeface="Roboto"/>
                <a:ea typeface="Roboto"/>
                <a:cs typeface="Roboto"/>
                <a:sym typeface="Roboto"/>
              </a:rPr>
              <a:t>Slide 1/1</a:t>
            </a:r>
            <a:endParaRPr b="1" i="1" sz="1800">
              <a:solidFill>
                <a:srgbClr val="D2336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75" y="607800"/>
            <a:ext cx="1110463" cy="31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Modèle de carte.</a:t>
            </a:r>
            <a:endParaRPr b="1"/>
          </a:p>
        </p:txBody>
      </p:sp>
      <p:sp>
        <p:nvSpPr>
          <p:cNvPr id="107" name="Google Shape;107;p16"/>
          <p:cNvSpPr txBox="1"/>
          <p:nvPr/>
        </p:nvSpPr>
        <p:spPr>
          <a:xfrm>
            <a:off x="7705800" y="0"/>
            <a:ext cx="14382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1800">
                <a:solidFill>
                  <a:srgbClr val="D23369"/>
                </a:solidFill>
                <a:latin typeface="Roboto"/>
                <a:ea typeface="Roboto"/>
                <a:cs typeface="Roboto"/>
                <a:sym typeface="Roboto"/>
              </a:rPr>
              <a:t>Slide 1/1</a:t>
            </a:r>
            <a:endParaRPr b="1" i="1" sz="1800">
              <a:solidFill>
                <a:srgbClr val="D2336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75" y="607800"/>
            <a:ext cx="1110463" cy="31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8717" y="0"/>
            <a:ext cx="181601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61987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Modèle à suivre :</a:t>
            </a:r>
            <a:endParaRPr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Récupérer depuis les user stories la tâche.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La découper en deux cartes distinctes (front/back).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Ajouter une priorité.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Ajouter une description.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Ajouter un lien vers la maquette.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Ajouter les potentielles améliorations futures sur la tâche.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Ajouter une checklist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Ajouter toutes les tâches détaillées (checkbox).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Estimation du temps de développement.</a:t>
            </a:r>
            <a:endParaRPr b="1"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61987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Planification agile :</a:t>
            </a:r>
            <a:br>
              <a:rPr lang="fr"/>
            </a:br>
            <a:r>
              <a:rPr lang="fr"/>
              <a:t>Méthode du Planning Poker</a:t>
            </a:r>
            <a:endParaRPr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Utilisation des story points.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Première estimation des story points.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Discussion des estimations entre l’équipe.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Ré-estimation (si besoin).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Attribution finale des story points.</a:t>
            </a:r>
            <a:endParaRPr sz="1500"/>
          </a:p>
        </p:txBody>
      </p:sp>
      <p:sp>
        <p:nvSpPr>
          <p:cNvPr id="117" name="Google Shape;117;p17"/>
          <p:cNvSpPr txBox="1"/>
          <p:nvPr/>
        </p:nvSpPr>
        <p:spPr>
          <a:xfrm>
            <a:off x="7705800" y="0"/>
            <a:ext cx="14382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1800">
                <a:solidFill>
                  <a:srgbClr val="D23369"/>
                </a:solidFill>
                <a:latin typeface="Roboto"/>
                <a:ea typeface="Roboto"/>
                <a:cs typeface="Roboto"/>
                <a:sym typeface="Roboto"/>
              </a:rPr>
              <a:t>Slide 1/3</a:t>
            </a:r>
            <a:endParaRPr b="1" i="1" sz="1800">
              <a:solidFill>
                <a:srgbClr val="D2336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Estimation du temps de développement.</a:t>
            </a:r>
            <a:endParaRPr b="1"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61987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Planification agile :</a:t>
            </a:r>
            <a:br>
              <a:rPr lang="fr"/>
            </a:br>
            <a:r>
              <a:rPr lang="fr"/>
              <a:t>Méthode de calcul de la vélocité de l’équipe</a:t>
            </a:r>
            <a:endParaRPr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Réalisation d’itérations (sprints) afin de voir combien de story points sont accumulés par l’équipe de développement.</a:t>
            </a:r>
            <a:endParaRPr sz="1500"/>
          </a:p>
        </p:txBody>
      </p:sp>
      <p:sp>
        <p:nvSpPr>
          <p:cNvPr id="124" name="Google Shape;124;p18"/>
          <p:cNvSpPr txBox="1"/>
          <p:nvPr/>
        </p:nvSpPr>
        <p:spPr>
          <a:xfrm>
            <a:off x="7705800" y="0"/>
            <a:ext cx="14382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1800">
                <a:solidFill>
                  <a:srgbClr val="D23369"/>
                </a:solidFill>
                <a:latin typeface="Roboto"/>
                <a:ea typeface="Roboto"/>
                <a:cs typeface="Roboto"/>
                <a:sym typeface="Roboto"/>
              </a:rPr>
              <a:t>Slide 2/3</a:t>
            </a:r>
            <a:endParaRPr b="1" i="1" sz="1800">
              <a:solidFill>
                <a:srgbClr val="D2336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Estimation du temps de développement.</a:t>
            </a:r>
            <a:endParaRPr b="1"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61987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Planification agile :</a:t>
            </a:r>
            <a:br>
              <a:rPr lang="fr"/>
            </a:br>
            <a:r>
              <a:rPr lang="fr"/>
              <a:t>Méthode de calcul avec les story points</a:t>
            </a:r>
            <a:endParaRPr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Temps estimé = Story points (54) divisé par vélocité de l’équipe (12).</a:t>
            </a:r>
            <a:br>
              <a:rPr lang="fr" sz="1500"/>
            </a:br>
            <a:r>
              <a:rPr lang="fr" sz="1500"/>
              <a:t>Le résultat est donc la réalisation de 12 Story Points par journée de travail, ce qui donne lieu à environ 4.5 jours de travaux pour un développeur.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Ainsi, en </a:t>
            </a:r>
            <a:r>
              <a:rPr lang="fr" sz="1500"/>
              <a:t>ajoutant</a:t>
            </a:r>
            <a:r>
              <a:rPr lang="fr" sz="1500"/>
              <a:t> une marge d’erreur (*2) afin d’avoir une estimation large et correcte, nous arrivons à deux semaines de développement environ.</a:t>
            </a:r>
            <a:endParaRPr sz="1500"/>
          </a:p>
        </p:txBody>
      </p:sp>
      <p:sp>
        <p:nvSpPr>
          <p:cNvPr id="131" name="Google Shape;131;p19"/>
          <p:cNvSpPr txBox="1"/>
          <p:nvPr/>
        </p:nvSpPr>
        <p:spPr>
          <a:xfrm>
            <a:off x="7705800" y="0"/>
            <a:ext cx="14382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1800">
                <a:solidFill>
                  <a:srgbClr val="D23369"/>
                </a:solidFill>
                <a:latin typeface="Roboto"/>
                <a:ea typeface="Roboto"/>
                <a:cs typeface="Roboto"/>
                <a:sym typeface="Roboto"/>
              </a:rPr>
              <a:t>Slide 3/3</a:t>
            </a:r>
            <a:endParaRPr b="1" i="1" sz="1800">
              <a:solidFill>
                <a:srgbClr val="D2336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