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077B8-0C7D-22E1-F810-39D28DAB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0F9A8-11CE-1C38-B2DE-F6400914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053E1-5727-DE33-CDDE-9641787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88E62-0CD0-56AF-DB47-1BA474B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6643A-347F-E43F-7B56-C37F9B6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40AD2-B76D-96A2-2B9C-0704D0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E8932-3DF1-100E-42F2-1BEFB112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8A321-6D67-1076-13E8-A23B3A86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5EE12-01DC-787C-F1EA-4A53569F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C07A3-C57B-FB8C-1F42-16CD3706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AC4B0-CF35-06AC-88B4-72A72AB5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E32EB3-8545-0E98-FBC5-5C719876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0270D-3864-3119-4DDA-B5C4841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9F00C-FB21-3114-0E89-31E98FED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1C56C-05B8-A94C-C4C6-10DD2BEE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A6A2-7549-8FA1-C142-0F13F3D3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58F6C-0063-7803-4CEE-689A42E6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A7496-228E-9F1B-03ED-7DC15B9A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3CC61-72DC-EBDA-0CA2-B21844D4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4DBDF-61C4-F3E5-3458-8A5D70F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9008E-012A-A325-CF52-6F4DCD1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87C62D-05A5-15B1-54A4-F9CD87FE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465DE-1EE3-6A87-665E-6CD29ED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90827-30F2-E19A-31BF-56C22570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DDBBB-6163-8212-9857-AA370AA7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7F49-85DC-1F1C-224D-29051CB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C276-19B9-DA8E-55FD-DE6D682A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CA04D-38F2-B18F-E4B9-8C6BC5EA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32F3A1-E3FF-0A87-944A-7110F202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DA529-C3BA-1ECA-B237-E9666DE2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74AB2-6D92-3FBF-0616-297A307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8504A-3725-FE8D-98D4-4C3EADC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BF244-2DEF-7B58-CD16-E4BEA626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5AEFED-2B2D-FABA-8C40-BA31F1AE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9A8F1D-0790-B899-2E3E-9B1B4CA81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2E4E99-FB82-25E7-C2DB-64A93FD0B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BAB318-7BF8-D8D5-492A-2E927AD7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5ADBA-E97D-9578-09D6-282E3AC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05048C-3329-8880-83E4-3348ADCA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47C5-567D-DB7B-D0D6-B11FB678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B7BE13-6B13-C926-B064-7CC67B79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9CCAC6-B48C-9F7C-A541-8291753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97FCCE-3924-CAC4-7F14-30A8F2A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95DF8-713B-A798-7064-7FDBD0A4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3F320C-A48D-9F3E-0D28-4073030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5DD243-AAC6-D9F5-F0A2-3B683CE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6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488F2-5C5F-A546-58EB-310075B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26114-FC3C-36CC-E3B5-36B7CA1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E37290-3B61-1EBF-D5E9-F851B1D4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E2C3B6-9F7D-BFDA-3697-F5F4FF6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247711-E8B3-8E3E-6C39-5328C297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6DE8E-4DDD-21BD-6EFF-A973886B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43E3-568F-30F0-2326-D64FFEB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57531A-3F12-CD0D-3603-A156A3726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A125B3-F77F-9463-C7A7-DAC8BC31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A0F6D3-6561-F45F-9ED0-A74C3813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8F431-5FEF-ABC2-F360-E7AB4DFD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F4914-3FAF-5764-C1E3-949E50ED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13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BDC7B7-FD7D-46B8-618E-8681EB6A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32850-12E1-284B-95DF-710D53D9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2C733-BABF-F8DE-9D34-E1A9F73D2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8C4DE-ADFA-0162-86B9-F041CFB3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B3F3D-B695-2CCE-1AB6-687DDD84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9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3077B-68D6-CE17-EA2F-4CED3A9D2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D4BA5-D8AE-C9CC-5242-74E043C7C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de uso do GIT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34E20C-CD9C-1430-B373-6BAD4DA634DF}"/>
              </a:ext>
            </a:extLst>
          </p:cNvPr>
          <p:cNvSpPr/>
          <p:nvPr/>
        </p:nvSpPr>
        <p:spPr>
          <a:xfrm>
            <a:off x="3009530" y="798990"/>
            <a:ext cx="6098959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2BEAC5-0122-087E-3FDD-F56F0A6DC292}"/>
              </a:ext>
            </a:extLst>
          </p:cNvPr>
          <p:cNvSpPr/>
          <p:nvPr/>
        </p:nvSpPr>
        <p:spPr>
          <a:xfrm>
            <a:off x="3009530" y="4607511"/>
            <a:ext cx="6312023" cy="1047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10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Lucas Henrique Carrascosa</dc:creator>
  <cp:lastModifiedBy>Lucas Henrique Carrascosa</cp:lastModifiedBy>
  <cp:revision>2</cp:revision>
  <dcterms:created xsi:type="dcterms:W3CDTF">2024-04-03T12:17:08Z</dcterms:created>
  <dcterms:modified xsi:type="dcterms:W3CDTF">2024-04-03T12:24:30Z</dcterms:modified>
</cp:coreProperties>
</file>