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8" r:id="rId5"/>
    <p:sldId id="258" r:id="rId6"/>
    <p:sldId id="262" r:id="rId7"/>
    <p:sldId id="263" r:id="rId8"/>
    <p:sldId id="264" r:id="rId9"/>
    <p:sldId id="265" r:id="rId10"/>
    <p:sldId id="267" r:id="rId11"/>
    <p:sldId id="266" r:id="rId12"/>
    <p:sldId id="259" r:id="rId13"/>
    <p:sldId id="261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755128-386B-8A19-0D5B-A6521D2D8F14}" v="2116" dt="2024-03-18T18:32:09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4" d="100"/>
          <a:sy n="64" d="100"/>
        </p:scale>
        <p:origin x="73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04.04.2024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>
                <a:solidFill>
                  <a:schemeClr val="bg1"/>
                </a:solidFill>
              </a:rPr>
              <a:t>Exercicios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err="1">
                <a:solidFill>
                  <a:schemeClr val="bg1"/>
                </a:solidFill>
              </a:rPr>
              <a:t>fixacao</a:t>
            </a:r>
            <a:endParaRPr lang="de-DE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>
                <a:solidFill>
                  <a:schemeClr val="bg1"/>
                </a:solidFill>
              </a:rPr>
              <a:t>Criacao</a:t>
            </a:r>
            <a:r>
              <a:rPr lang="de-DE" dirty="0">
                <a:solidFill>
                  <a:schemeClr val="bg1"/>
                </a:solidFill>
              </a:rPr>
              <a:t> de </a:t>
            </a:r>
            <a:r>
              <a:rPr lang="de-DE" err="1">
                <a:solidFill>
                  <a:schemeClr val="bg1"/>
                </a:solidFill>
              </a:rPr>
              <a:t>telas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2087-7464-D5F2-80E6-BA3E03B4280C}"/>
              </a:ext>
            </a:extLst>
          </p:cNvPr>
          <p:cNvSpPr txBox="1"/>
          <p:nvPr/>
        </p:nvSpPr>
        <p:spPr>
          <a:xfrm>
            <a:off x="8718997" y="1626352"/>
            <a:ext cx="2634804" cy="2308324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inserimos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 </a:t>
            </a:r>
            <a:r>
              <a:rPr lang="en-US" dirty="0" err="1"/>
              <a:t>Aqui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alterei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imagem</a:t>
            </a:r>
            <a:r>
              <a:rPr lang="en-US" dirty="0"/>
              <a:t> para 240dp via </a:t>
            </a:r>
            <a:r>
              <a:rPr lang="en-US" dirty="0" err="1"/>
              <a:t>programacao</a:t>
            </a:r>
            <a:r>
              <a:rPr lang="en-US" dirty="0"/>
              <a:t> no xml do </a:t>
            </a:r>
            <a:r>
              <a:rPr lang="en-US" dirty="0" err="1"/>
              <a:t>icone</a:t>
            </a:r>
            <a:r>
              <a:rPr lang="en-US" dirty="0"/>
              <a:t> </a:t>
            </a:r>
            <a:r>
              <a:rPr lang="en-US" dirty="0" err="1"/>
              <a:t>mao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C95508F7-889E-C77B-7B26-2D343704E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2820362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2087-7464-D5F2-80E6-BA3E03B4280C}"/>
              </a:ext>
            </a:extLst>
          </p:cNvPr>
          <p:cNvSpPr txBox="1"/>
          <p:nvPr/>
        </p:nvSpPr>
        <p:spPr>
          <a:xfrm>
            <a:off x="8718997" y="1626352"/>
            <a:ext cx="2634804" cy="2585323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inserir</a:t>
            </a:r>
            <a:r>
              <a:rPr lang="en-US" dirty="0"/>
              <a:t> a </a:t>
            </a:r>
            <a:r>
              <a:rPr lang="en-US" dirty="0" err="1"/>
              <a:t>imagem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no modo design da </a:t>
            </a:r>
            <a:r>
              <a:rPr lang="en-US" dirty="0" err="1"/>
              <a:t>pagina</a:t>
            </a:r>
            <a:r>
              <a:rPr lang="en-US" dirty="0"/>
              <a:t>, e </a:t>
            </a:r>
            <a:r>
              <a:rPr lang="en-US" dirty="0" err="1"/>
              <a:t>arrastamos</a:t>
            </a:r>
            <a:r>
              <a:rPr lang="en-US" dirty="0"/>
              <a:t> um element ImageView. Ao </a:t>
            </a:r>
            <a:r>
              <a:rPr lang="en-US" dirty="0" err="1"/>
              <a:t>soltar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aparecer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onde</a:t>
            </a:r>
            <a:r>
              <a:rPr lang="en-US" dirty="0"/>
              <a:t> </a:t>
            </a:r>
            <a:r>
              <a:rPr lang="en-US" dirty="0" err="1"/>
              <a:t>escolhemos</a:t>
            </a:r>
            <a:r>
              <a:rPr lang="en-US" dirty="0"/>
              <a:t> o </a:t>
            </a:r>
            <a:r>
              <a:rPr lang="en-US" dirty="0" err="1"/>
              <a:t>icone</a:t>
            </a:r>
            <a:r>
              <a:rPr lang="en-US" dirty="0"/>
              <a:t> </a:t>
            </a:r>
            <a:r>
              <a:rPr lang="en-US" dirty="0" err="1"/>
              <a:t>desejado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E5B04D4-0859-5098-93E3-D9783E849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378770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3B6167AA-8811-C286-9F99-3B5CBE83A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0846" y="320511"/>
            <a:ext cx="4395517" cy="60819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A9FF1F-6F41-AAB3-7BEE-482EAB54237B}"/>
              </a:ext>
            </a:extLst>
          </p:cNvPr>
          <p:cNvSpPr txBox="1"/>
          <p:nvPr/>
        </p:nvSpPr>
        <p:spPr>
          <a:xfrm>
            <a:off x="7090433" y="3107220"/>
            <a:ext cx="3678550" cy="92333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Crie</a:t>
            </a:r>
            <a:r>
              <a:rPr lang="en-US" dirty="0"/>
              <a:t> a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o Android Studio.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4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DD5AD8-F211-E58D-87FE-70096B067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8" y="85965"/>
            <a:ext cx="3925955" cy="676673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BB9EC-0716-2551-6C60-BBEAA3A2A120}"/>
              </a:ext>
            </a:extLst>
          </p:cNvPr>
          <p:cNvSpPr txBox="1"/>
          <p:nvPr/>
        </p:nvSpPr>
        <p:spPr>
          <a:xfrm>
            <a:off x="4301226" y="1626352"/>
            <a:ext cx="7402285" cy="3693319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desenhar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:</a:t>
            </a:r>
          </a:p>
          <a:p>
            <a:r>
              <a:rPr lang="en-US" dirty="0"/>
              <a:t>5 </a:t>
            </a:r>
            <a:r>
              <a:rPr lang="en-US" dirty="0" err="1"/>
              <a:t>EditText</a:t>
            </a:r>
            <a:r>
              <a:rPr lang="en-US" dirty="0"/>
              <a:t> 4 para </a:t>
            </a:r>
            <a:r>
              <a:rPr lang="en-US" dirty="0" err="1"/>
              <a:t>notas</a:t>
            </a:r>
            <a:r>
              <a:rPr lang="en-US" dirty="0"/>
              <a:t> e 1 para </a:t>
            </a:r>
            <a:r>
              <a:rPr lang="en-US" dirty="0" err="1"/>
              <a:t>nomero</a:t>
            </a:r>
            <a:r>
              <a:rPr lang="en-US" dirty="0"/>
              <a:t> de </a:t>
            </a:r>
            <a:r>
              <a:rPr lang="en-US" dirty="0" err="1"/>
              <a:t>faltas</a:t>
            </a:r>
            <a:r>
              <a:rPr lang="en-US" dirty="0"/>
              <a:t>.</a:t>
            </a:r>
          </a:p>
          <a:p>
            <a:r>
              <a:rPr lang="en-US" dirty="0"/>
              <a:t>Hints para </a:t>
            </a:r>
            <a:r>
              <a:rPr lang="en-US" dirty="0" err="1"/>
              <a:t>os</a:t>
            </a:r>
            <a:r>
              <a:rPr lang="en-US" dirty="0"/>
              <a:t> campos</a:t>
            </a:r>
          </a:p>
          <a:p>
            <a:r>
              <a:rPr lang="en-US" dirty="0"/>
              <a:t>1 Button com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calcular</a:t>
            </a:r>
            <a:endParaRPr lang="en-US" dirty="0"/>
          </a:p>
          <a:p>
            <a:r>
              <a:rPr lang="en-US" dirty="0"/>
              <a:t>1 </a:t>
            </a:r>
            <a:r>
              <a:rPr lang="en-US" dirty="0" err="1"/>
              <a:t>TextView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se o </a:t>
            </a:r>
            <a:r>
              <a:rPr lang="en-US" dirty="0" err="1"/>
              <a:t>aluno</a:t>
            </a:r>
            <a:r>
              <a:rPr lang="en-US" dirty="0"/>
              <a:t> </a:t>
            </a:r>
            <a:r>
              <a:rPr lang="en-US" dirty="0" err="1"/>
              <a:t>foi</a:t>
            </a:r>
            <a:r>
              <a:rPr lang="en-US" dirty="0"/>
              <a:t> </a:t>
            </a:r>
            <a:r>
              <a:rPr lang="en-US" dirty="0" err="1"/>
              <a:t>aprovado</a:t>
            </a:r>
          </a:p>
          <a:p>
            <a:r>
              <a:rPr lang="en-US" dirty="0" err="1"/>
              <a:t>Comprimento</a:t>
            </a:r>
            <a:r>
              <a:rPr lang="en-US" dirty="0"/>
              <a:t> do </a:t>
            </a:r>
            <a:r>
              <a:rPr lang="en-US" dirty="0" err="1"/>
              <a:t>EditText</a:t>
            </a:r>
            <a:r>
              <a:rPr lang="en-US" dirty="0"/>
              <a:t>: 100dp</a:t>
            </a:r>
          </a:p>
          <a:p>
            <a:r>
              <a:rPr lang="en-US" dirty="0"/>
              <a:t>Padding 20dp</a:t>
            </a:r>
          </a:p>
          <a:p>
            <a:r>
              <a:rPr lang="en-US" dirty="0"/>
              <a:t>Margin 50dp</a:t>
            </a:r>
          </a:p>
          <a:p>
            <a:r>
              <a:rPr lang="en-US" dirty="0" err="1"/>
              <a:t>Numero</a:t>
            </a:r>
            <a:r>
              <a:rPr lang="en-US" dirty="0"/>
              <a:t> de </a:t>
            </a:r>
            <a:r>
              <a:rPr lang="en-US" dirty="0" err="1"/>
              <a:t>faltas</a:t>
            </a:r>
            <a:r>
              <a:rPr lang="en-US" dirty="0"/>
              <a:t>: </a:t>
            </a:r>
            <a:r>
              <a:rPr lang="en-US" dirty="0" err="1"/>
              <a:t>marginStart</a:t>
            </a:r>
            <a:r>
              <a:rPr lang="en-US" dirty="0"/>
              <a:t> e </a:t>
            </a:r>
            <a:r>
              <a:rPr lang="en-US" dirty="0" err="1"/>
              <a:t>marginEnd</a:t>
            </a:r>
            <a:r>
              <a:rPr lang="en-US" dirty="0"/>
              <a:t> 100dp</a:t>
            </a:r>
          </a:p>
          <a:p>
            <a:r>
              <a:rPr lang="en-US" dirty="0" err="1"/>
              <a:t>Botao</a:t>
            </a:r>
            <a:r>
              <a:rPr lang="en-US" dirty="0"/>
              <a:t> </a:t>
            </a:r>
            <a:r>
              <a:rPr lang="en-US" dirty="0" err="1"/>
              <a:t>comprimento</a:t>
            </a:r>
            <a:r>
              <a:rPr lang="en-US" dirty="0"/>
              <a:t> </a:t>
            </a:r>
            <a:r>
              <a:rPr lang="en-US" dirty="0" err="1"/>
              <a:t>match_parent</a:t>
            </a:r>
            <a:r>
              <a:rPr lang="en-US" dirty="0"/>
              <a:t> (</a:t>
            </a:r>
            <a:r>
              <a:rPr lang="en-US" dirty="0" err="1"/>
              <a:t>comprimento</a:t>
            </a:r>
            <a:r>
              <a:rPr lang="en-US" dirty="0"/>
              <a:t> total) com </a:t>
            </a:r>
            <a:r>
              <a:rPr lang="en-US" dirty="0" err="1"/>
              <a:t>marginStart</a:t>
            </a:r>
            <a:r>
              <a:rPr lang="en-US" dirty="0"/>
              <a:t> de 50dp e </a:t>
            </a:r>
            <a:r>
              <a:rPr lang="en-US" dirty="0" err="1"/>
              <a:t>marginEnd</a:t>
            </a:r>
            <a:r>
              <a:rPr lang="en-US" dirty="0"/>
              <a:t> de 50dp</a:t>
            </a:r>
            <a:endParaRPr lang="en-US"/>
          </a:p>
          <a:p>
            <a:r>
              <a:rPr lang="en-US" dirty="0"/>
              <a:t>Cor de </a:t>
            </a:r>
            <a:r>
              <a:rPr lang="en-US" dirty="0" err="1"/>
              <a:t>fundo</a:t>
            </a:r>
            <a:r>
              <a:rPr lang="en-US" dirty="0"/>
              <a:t> dos campos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clara</a:t>
            </a:r>
            <a:r>
              <a:rPr lang="en-US" dirty="0"/>
              <a:t>, </a:t>
            </a:r>
            <a:r>
              <a:rPr lang="en-US" dirty="0" err="1"/>
              <a:t>botao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escura</a:t>
            </a:r>
            <a:r>
              <a:rPr lang="en-US" dirty="0"/>
              <a:t>, e </a:t>
            </a:r>
            <a:r>
              <a:rPr lang="en-US" dirty="0" err="1"/>
              <a:t>fundo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claro </a:t>
            </a:r>
            <a:r>
              <a:rPr lang="en-US" dirty="0" err="1"/>
              <a:t>ainda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59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BBB9EC-0716-2551-6C60-BBEAA3A2A120}"/>
              </a:ext>
            </a:extLst>
          </p:cNvPr>
          <p:cNvSpPr txBox="1"/>
          <p:nvPr/>
        </p:nvSpPr>
        <p:spPr>
          <a:xfrm>
            <a:off x="2575943" y="145484"/>
            <a:ext cx="7402285" cy="1477328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comuns</a:t>
            </a:r>
            <a:r>
              <a:rPr lang="en-US" dirty="0"/>
              <a:t> para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pagina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:</a:t>
            </a:r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EditText</a:t>
            </a:r>
            <a:r>
              <a:rPr lang="en-US" dirty="0"/>
              <a:t>	Campo para entrada de dados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usuario</a:t>
            </a:r>
            <a:endParaRPr lang="en-US" dirty="0"/>
          </a:p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TextView</a:t>
            </a:r>
            <a:r>
              <a:rPr lang="en-US" dirty="0"/>
              <a:t>	Campo para </a:t>
            </a:r>
            <a:r>
              <a:rPr lang="en-US" dirty="0" err="1"/>
              <a:t>exibir</a:t>
            </a:r>
            <a:r>
              <a:rPr lang="en-US" dirty="0"/>
              <a:t> um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mensagem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.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Button</a:t>
            </a:r>
            <a:r>
              <a:rPr lang="en-US" dirty="0"/>
              <a:t>	</a:t>
            </a:r>
            <a:r>
              <a:rPr lang="en-US" dirty="0" err="1"/>
              <a:t>Botao</a:t>
            </a:r>
            <a:r>
              <a:rPr lang="en-US" dirty="0"/>
              <a:t> para </a:t>
            </a:r>
            <a:r>
              <a:rPr lang="en-US" dirty="0" err="1"/>
              <a:t>executar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ação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2E789B-3030-3BC9-FDD9-91214D250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03330"/>
              </p:ext>
            </p:extLst>
          </p:nvPr>
        </p:nvGraphicFramePr>
        <p:xfrm>
          <a:off x="877018" y="1782792"/>
          <a:ext cx="10807904" cy="409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605">
                  <a:extLst>
                    <a:ext uri="{9D8B030D-6E8A-4147-A177-3AD203B41FA5}">
                      <a16:colId xmlns:a16="http://schemas.microsoft.com/office/drawing/2014/main" val="3838745788"/>
                    </a:ext>
                  </a:extLst>
                </a:gridCol>
                <a:gridCol w="6719096">
                  <a:extLst>
                    <a:ext uri="{9D8B030D-6E8A-4147-A177-3AD203B41FA5}">
                      <a16:colId xmlns:a16="http://schemas.microsoft.com/office/drawing/2014/main" val="997279593"/>
                    </a:ext>
                  </a:extLst>
                </a:gridCol>
                <a:gridCol w="1554203">
                  <a:extLst>
                    <a:ext uri="{9D8B030D-6E8A-4147-A177-3AD203B41FA5}">
                      <a16:colId xmlns:a16="http://schemas.microsoft.com/office/drawing/2014/main" val="980407509"/>
                    </a:ext>
                  </a:extLst>
                </a:gridCol>
              </a:tblGrid>
              <a:tr h="409231">
                <a:tc>
                  <a:txBody>
                    <a:bodyPr/>
                    <a:lstStyle/>
                    <a:p>
                      <a:r>
                        <a:rPr lang="en-US" err="1"/>
                        <a:t>Atributo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Funcao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Atalho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93770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r>
                        <a:rPr lang="en-US" dirty="0" err="1"/>
                        <a:t>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Tamanho</a:t>
                      </a:r>
                      <a:r>
                        <a:rPr lang="en-US" dirty="0"/>
                        <a:t> da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42017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r>
                        <a:rPr lang="en-US" dirty="0" err="1"/>
                        <a:t>TextStyle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Estilo da </a:t>
                      </a:r>
                      <a:r>
                        <a:rPr lang="en-US" dirty="0" err="1"/>
                        <a:t>fonte</a:t>
                      </a:r>
                      <a:r>
                        <a:rPr lang="en-US" dirty="0"/>
                        <a:t> normal, bold, </a:t>
                      </a:r>
                      <a:r>
                        <a:rPr lang="en-US" dirty="0" err="1"/>
                        <a:t>smal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027024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r>
                        <a:rPr lang="en-US" dirty="0"/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Margem</a:t>
                      </a:r>
                      <a:r>
                        <a:rPr lang="en-US" dirty="0"/>
                        <a:t> externa, </a:t>
                      </a:r>
                      <a:r>
                        <a:rPr lang="en-US" dirty="0" err="1"/>
                        <a:t>nos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quatro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lados</a:t>
                      </a:r>
                      <a:r>
                        <a:rPr lang="en-US" dirty="0"/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01147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r>
                        <a:rPr lang="en-US" dirty="0"/>
                        <a:t>Hint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Dica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digitacao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 um </a:t>
                      </a:r>
                      <a:r>
                        <a:rPr lang="en-US" dirty="0" err="1"/>
                        <a:t>EditText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03967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Margem</a:t>
                      </a:r>
                      <a:r>
                        <a:rPr lang="en-US" dirty="0"/>
                        <a:t> interna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241337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Texto</a:t>
                      </a:r>
                      <a:r>
                        <a:rPr lang="en-US" dirty="0"/>
                        <a:t> (</a:t>
                      </a:r>
                      <a:r>
                        <a:rPr lang="en-US" err="1"/>
                        <a:t>usado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nos</a:t>
                      </a:r>
                      <a:r>
                        <a:rPr lang="en-US" dirty="0"/>
                        <a:t> </a:t>
                      </a:r>
                      <a:r>
                        <a:rPr lang="en-US" err="1"/>
                        <a:t>botoes</a:t>
                      </a:r>
                      <a:r>
                        <a:rPr lang="en-US" dirty="0"/>
                        <a:t>, </a:t>
                      </a:r>
                      <a:r>
                        <a:rPr lang="en-US" err="1"/>
                        <a:t>textview</a:t>
                      </a:r>
                      <a:r>
                        <a:rPr lang="en-US"/>
                        <a:t> e outros)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46302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Background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Cor de </a:t>
                      </a:r>
                      <a:r>
                        <a:rPr lang="en-US" dirty="0" err="1"/>
                        <a:t>fundo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Back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44909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backgroundTint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Cor de </a:t>
                      </a:r>
                      <a:r>
                        <a:rPr lang="en-US" dirty="0" err="1"/>
                        <a:t>fundo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botoes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139710"/>
                  </a:ext>
                </a:extLst>
              </a:tr>
              <a:tr h="40923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84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7A00E561-506B-9EC7-29F4-BDFF1BC6F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69" y="190396"/>
            <a:ext cx="5087787" cy="65578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203AB-923C-A27C-F3EC-648DCD4462F2}"/>
              </a:ext>
            </a:extLst>
          </p:cNvPr>
          <p:cNvSpPr txBox="1"/>
          <p:nvPr/>
        </p:nvSpPr>
        <p:spPr>
          <a:xfrm>
            <a:off x="5652697" y="1252541"/>
            <a:ext cx="6079569" cy="4247317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desenhar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:</a:t>
            </a:r>
          </a:p>
          <a:p>
            <a:r>
              <a:rPr lang="en-US" dirty="0"/>
              <a:t>4 </a:t>
            </a:r>
            <a:r>
              <a:rPr lang="en-US" dirty="0" err="1"/>
              <a:t>EditText</a:t>
            </a:r>
            <a:r>
              <a:rPr lang="en-US" dirty="0"/>
              <a:t> </a:t>
            </a:r>
          </a:p>
          <a:p>
            <a:r>
              <a:rPr lang="en-US" dirty="0"/>
              <a:t>Hints para </a:t>
            </a:r>
            <a:r>
              <a:rPr lang="en-US" dirty="0" err="1"/>
              <a:t>os</a:t>
            </a:r>
            <a:r>
              <a:rPr lang="en-US" dirty="0"/>
              <a:t> campos</a:t>
            </a:r>
          </a:p>
          <a:p>
            <a:r>
              <a:rPr lang="en-US" dirty="0"/>
              <a:t>1 Button com o </a:t>
            </a:r>
            <a:r>
              <a:rPr lang="en-US" dirty="0" err="1"/>
              <a:t>texto</a:t>
            </a:r>
            <a:r>
              <a:rPr lang="en-US" dirty="0"/>
              <a:t> CONTINUAR</a:t>
            </a:r>
          </a:p>
          <a:p>
            <a:r>
              <a:rPr lang="en-US" dirty="0"/>
              <a:t>1 Button com o </a:t>
            </a:r>
            <a:r>
              <a:rPr lang="en-US" dirty="0" err="1"/>
              <a:t>texto</a:t>
            </a:r>
            <a:r>
              <a:rPr lang="en-US" dirty="0"/>
              <a:t> VOLTAR</a:t>
            </a:r>
          </a:p>
          <a:p>
            <a:r>
              <a:rPr lang="en-US" dirty="0"/>
              <a:t>1 Button com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cadastre</a:t>
            </a:r>
            <a:r>
              <a:rPr lang="en-US" dirty="0"/>
              <a:t>-se</a:t>
            </a:r>
          </a:p>
          <a:p>
            <a:r>
              <a:rPr lang="en-US" dirty="0" err="1"/>
              <a:t>TextView</a:t>
            </a:r>
            <a:r>
              <a:rPr lang="en-US" dirty="0"/>
              <a:t> para  </a:t>
            </a:r>
            <a:r>
              <a:rPr lang="en-US" dirty="0" err="1"/>
              <a:t>os</a:t>
            </a:r>
            <a:r>
              <a:rPr lang="en-US" dirty="0"/>
              <a:t> labels</a:t>
            </a:r>
          </a:p>
          <a:p>
            <a:r>
              <a:rPr lang="en-US" dirty="0"/>
              <a:t>Padding 15dp</a:t>
            </a:r>
          </a:p>
          <a:p>
            <a:r>
              <a:rPr lang="en-US" dirty="0"/>
              <a:t>Margin 50dp</a:t>
            </a:r>
          </a:p>
          <a:p>
            <a:r>
              <a:rPr lang="en-US" dirty="0"/>
              <a:t>O </a:t>
            </a:r>
            <a:r>
              <a:rPr lang="en-US" dirty="0" err="1"/>
              <a:t>primeiro</a:t>
            </a:r>
            <a:r>
              <a:rPr lang="en-US" dirty="0"/>
              <a:t> element </a:t>
            </a:r>
            <a:r>
              <a:rPr lang="en-US" dirty="0" err="1"/>
              <a:t>ligar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cima</a:t>
            </a:r>
            <a:r>
              <a:rPr lang="en-US" dirty="0"/>
              <a:t> no container e a </a:t>
            </a:r>
            <a:r>
              <a:rPr lang="en-US" dirty="0" err="1"/>
              <a:t>esquerda</a:t>
            </a:r>
            <a:r>
              <a:rPr lang="en-US" dirty="0"/>
              <a:t>.</a:t>
            </a:r>
          </a:p>
          <a:p>
            <a:r>
              <a:rPr lang="en-US" dirty="0" err="1"/>
              <a:t>Os</a:t>
            </a:r>
            <a:r>
              <a:rPr lang="en-US" dirty="0"/>
              <a:t> outros, </a:t>
            </a:r>
            <a:r>
              <a:rPr lang="en-US" dirty="0" err="1"/>
              <a:t>ligar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cima</a:t>
            </a:r>
            <a:r>
              <a:rPr lang="en-US" dirty="0"/>
              <a:t> com a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baixo</a:t>
            </a:r>
            <a:r>
              <a:rPr lang="en-US" dirty="0"/>
              <a:t> do element </a:t>
            </a:r>
            <a:r>
              <a:rPr lang="en-US" dirty="0" err="1"/>
              <a:t>acima</a:t>
            </a:r>
            <a:r>
              <a:rPr lang="en-US" dirty="0"/>
              <a:t>. Para que o element </a:t>
            </a:r>
            <a:r>
              <a:rPr lang="en-US" dirty="0" err="1"/>
              <a:t>ocupe</a:t>
            </a:r>
            <a:r>
              <a:rPr lang="en-US" dirty="0"/>
              <a:t> </a:t>
            </a:r>
            <a:r>
              <a:rPr lang="en-US" dirty="0" err="1"/>
              <a:t>toda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, </a:t>
            </a:r>
            <a:r>
              <a:rPr lang="en-US" dirty="0" err="1"/>
              <a:t>ligar</a:t>
            </a:r>
            <a:r>
              <a:rPr lang="en-US" dirty="0"/>
              <a:t> o </a:t>
            </a:r>
            <a:r>
              <a:rPr lang="en-US" dirty="0" err="1"/>
              <a:t>match_parent</a:t>
            </a:r>
            <a:r>
              <a:rPr lang="en-US" dirty="0"/>
              <a:t> e </a:t>
            </a:r>
            <a:r>
              <a:rPr lang="en-US" dirty="0" err="1"/>
              <a:t>ligar</a:t>
            </a:r>
            <a:r>
              <a:rPr lang="en-US" dirty="0"/>
              <a:t> </a:t>
            </a:r>
            <a:r>
              <a:rPr lang="en-US" dirty="0" err="1"/>
              <a:t>tambem</a:t>
            </a:r>
            <a:r>
              <a:rPr lang="en-US" dirty="0"/>
              <a:t> 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direita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tela</a:t>
            </a:r>
            <a:endParaRPr lang="en-US" dirty="0"/>
          </a:p>
          <a:p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14B317-6760-8E87-A4C9-5A03E63BA830}"/>
              </a:ext>
            </a:extLst>
          </p:cNvPr>
          <p:cNvSpPr/>
          <p:nvPr/>
        </p:nvSpPr>
        <p:spPr>
          <a:xfrm>
            <a:off x="838200" y="4327301"/>
            <a:ext cx="3708042" cy="1107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51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phone&#10;&#10;Description automatically generated">
            <a:extLst>
              <a:ext uri="{FF2B5EF4-FFF2-40B4-BE49-F238E27FC236}">
                <a16:creationId xmlns:a16="http://schemas.microsoft.com/office/drawing/2014/main" id="{7A00E561-506B-9EC7-29F4-BDFF1BC6F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069" y="190396"/>
            <a:ext cx="5087787" cy="655787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2203AB-923C-A27C-F3EC-648DCD4462F2}"/>
              </a:ext>
            </a:extLst>
          </p:cNvPr>
          <p:cNvSpPr txBox="1"/>
          <p:nvPr/>
        </p:nvSpPr>
        <p:spPr>
          <a:xfrm>
            <a:off x="5637706" y="889843"/>
            <a:ext cx="6079569" cy="5078313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Comecamos</a:t>
            </a:r>
            <a:r>
              <a:rPr lang="en-US" dirty="0"/>
              <a:t> </a:t>
            </a:r>
            <a:r>
              <a:rPr lang="en-US" dirty="0" err="1"/>
              <a:t>arrastando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um </a:t>
            </a:r>
            <a:r>
              <a:rPr lang="en-US" dirty="0" err="1"/>
              <a:t>abaixo</a:t>
            </a:r>
            <a:r>
              <a:rPr lang="en-US" dirty="0"/>
              <a:t> do outro, </a:t>
            </a:r>
            <a:r>
              <a:rPr lang="en-US" dirty="0" err="1"/>
              <a:t>sento</a:t>
            </a:r>
            <a:r>
              <a:rPr lang="en-US" dirty="0"/>
              <a:t> um </a:t>
            </a:r>
            <a:r>
              <a:rPr lang="en-US" dirty="0" err="1"/>
              <a:t>TextView</a:t>
            </a:r>
            <a:r>
              <a:rPr lang="en-US" dirty="0"/>
              <a:t> e um </a:t>
            </a:r>
            <a:r>
              <a:rPr lang="en-US" dirty="0" err="1"/>
              <a:t>EditText</a:t>
            </a:r>
            <a:r>
              <a:rPr lang="en-US" dirty="0"/>
              <a:t>. O </a:t>
            </a:r>
            <a:r>
              <a:rPr lang="en-US" dirty="0" err="1"/>
              <a:t>TextView</a:t>
            </a:r>
            <a:r>
              <a:rPr lang="en-US" dirty="0"/>
              <a:t> eh para </a:t>
            </a:r>
            <a:r>
              <a:rPr lang="en-US" dirty="0" err="1"/>
              <a:t>os</a:t>
            </a:r>
            <a:r>
              <a:rPr lang="en-US" dirty="0"/>
              <a:t> labels 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EditText</a:t>
            </a:r>
            <a:r>
              <a:rPr lang="en-US" dirty="0"/>
              <a:t> eh para </a:t>
            </a:r>
            <a:r>
              <a:rPr lang="en-US" dirty="0" err="1"/>
              <a:t>os</a:t>
            </a:r>
            <a:r>
              <a:rPr lang="en-US" dirty="0"/>
              <a:t> campos de entrada.</a:t>
            </a:r>
          </a:p>
          <a:p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ligar</a:t>
            </a:r>
            <a:r>
              <a:rPr lang="en-US" dirty="0"/>
              <a:t> o label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topo e a </a:t>
            </a:r>
            <a:r>
              <a:rPr lang="en-US" dirty="0" err="1"/>
              <a:t>esquerda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. </a:t>
            </a:r>
          </a:p>
          <a:p>
            <a:r>
              <a:rPr lang="en-US" dirty="0"/>
              <a:t>O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ligado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label </a:t>
            </a:r>
            <a:r>
              <a:rPr lang="en-US" dirty="0" err="1"/>
              <a:t>nome</a:t>
            </a:r>
            <a:r>
              <a:rPr lang="en-US" dirty="0"/>
              <a:t>,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um dos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ser </a:t>
            </a:r>
            <a:r>
              <a:rPr lang="en-US" dirty="0" err="1"/>
              <a:t>ligado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element de </a:t>
            </a:r>
            <a:r>
              <a:rPr lang="en-US" dirty="0" err="1"/>
              <a:t>cima</a:t>
            </a:r>
            <a:r>
              <a:rPr lang="en-US" dirty="0"/>
              <a:t>.</a:t>
            </a:r>
          </a:p>
          <a:p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que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margemStart</a:t>
            </a:r>
            <a:r>
              <a:rPr lang="en-US" dirty="0"/>
              <a:t> de 15dp e </a:t>
            </a:r>
            <a:r>
              <a:rPr lang="en-US" dirty="0" err="1"/>
              <a:t>marginTop</a:t>
            </a:r>
            <a:r>
              <a:rPr lang="en-US" dirty="0"/>
              <a:t> de 30dp</a:t>
            </a:r>
          </a:p>
          <a:p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EditText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que ser </a:t>
            </a:r>
            <a:r>
              <a:rPr lang="en-US" dirty="0" err="1"/>
              <a:t>ligados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element de </a:t>
            </a:r>
            <a:r>
              <a:rPr lang="en-US" dirty="0" err="1"/>
              <a:t>cima</a:t>
            </a:r>
            <a:r>
              <a:rPr lang="en-US" dirty="0"/>
              <a:t>, à </a:t>
            </a:r>
            <a:r>
              <a:rPr lang="en-US" dirty="0" err="1"/>
              <a:t>esquerda</a:t>
            </a:r>
            <a:r>
              <a:rPr lang="en-US" dirty="0"/>
              <a:t> e à </a:t>
            </a:r>
            <a:r>
              <a:rPr lang="en-US" dirty="0" err="1"/>
              <a:t>direita</a:t>
            </a:r>
            <a:r>
              <a:rPr lang="en-US" dirty="0"/>
              <a:t>, e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marginEnd</a:t>
            </a:r>
            <a:r>
              <a:rPr lang="en-US" dirty="0"/>
              <a:t> de 15dp. </a:t>
            </a:r>
            <a:r>
              <a:rPr lang="en-US" dirty="0" err="1"/>
              <a:t>Configurar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width=</a:t>
            </a:r>
            <a:r>
              <a:rPr lang="en-US" dirty="0" err="1"/>
              <a:t>match_parent</a:t>
            </a:r>
            <a:r>
              <a:rPr lang="en-US" dirty="0"/>
              <a:t> para que </a:t>
            </a:r>
            <a:r>
              <a:rPr lang="en-US" dirty="0" err="1"/>
              <a:t>ocupe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tamanho</a:t>
            </a:r>
            <a:r>
              <a:rPr lang="en-US" dirty="0"/>
              <a:t> da </a:t>
            </a:r>
            <a:r>
              <a:rPr lang="en-US" dirty="0" err="1"/>
              <a:t>tela</a:t>
            </a:r>
            <a:r>
              <a:rPr lang="en-US" dirty="0"/>
              <a:t>. </a:t>
            </a:r>
            <a:r>
              <a:rPr lang="en-US" dirty="0" err="1"/>
              <a:t>Apagar</a:t>
            </a:r>
            <a:r>
              <a:rPr lang="en-US" dirty="0"/>
              <a:t> o </a:t>
            </a:r>
            <a:r>
              <a:rPr lang="en-US" dirty="0" err="1"/>
              <a:t>atributo</a:t>
            </a:r>
            <a:r>
              <a:rPr lang="en-US" dirty="0"/>
              <a:t> Text e </a:t>
            </a:r>
            <a:r>
              <a:rPr lang="en-US" dirty="0" err="1"/>
              <a:t>adicionar</a:t>
            </a:r>
            <a:r>
              <a:rPr lang="en-US" dirty="0"/>
              <a:t> o </a:t>
            </a:r>
            <a:r>
              <a:rPr lang="en-US" dirty="0" err="1"/>
              <a:t>atributo</a:t>
            </a:r>
            <a:r>
              <a:rPr lang="en-US" dirty="0"/>
              <a:t> hint com as </a:t>
            </a:r>
            <a:r>
              <a:rPr lang="en-US" dirty="0" err="1"/>
              <a:t>dicas</a:t>
            </a:r>
            <a:r>
              <a:rPr lang="en-US" dirty="0"/>
              <a:t> de </a:t>
            </a:r>
            <a:r>
              <a:rPr lang="en-US" dirty="0" err="1"/>
              <a:t>tela</a:t>
            </a:r>
            <a:r>
              <a:rPr lang="en-US" dirty="0"/>
              <a:t> dos campos.</a:t>
            </a:r>
          </a:p>
          <a:p>
            <a:r>
              <a:rPr lang="en-US" dirty="0"/>
              <a:t>O </a:t>
            </a:r>
            <a:r>
              <a:rPr lang="en-US" dirty="0" err="1"/>
              <a:t>botao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que ser </a:t>
            </a:r>
            <a:r>
              <a:rPr lang="en-US" dirty="0" err="1"/>
              <a:t>ligado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element de </a:t>
            </a:r>
            <a:r>
              <a:rPr lang="en-US" dirty="0" err="1"/>
              <a:t>cima</a:t>
            </a:r>
            <a:r>
              <a:rPr lang="en-US" dirty="0"/>
              <a:t> </a:t>
            </a:r>
            <a:r>
              <a:rPr lang="en-US" dirty="0" err="1"/>
              <a:t>tambem</a:t>
            </a:r>
            <a:r>
              <a:rPr lang="en-US" dirty="0"/>
              <a:t>, a </a:t>
            </a:r>
            <a:r>
              <a:rPr lang="en-US" dirty="0" err="1"/>
              <a:t>esquerda</a:t>
            </a:r>
            <a:r>
              <a:rPr lang="en-US" dirty="0"/>
              <a:t> e a </a:t>
            </a:r>
            <a:r>
              <a:rPr lang="en-US" dirty="0" err="1"/>
              <a:t>direita</a:t>
            </a:r>
            <a:r>
              <a:rPr lang="en-US" dirty="0"/>
              <a:t> e width= </a:t>
            </a:r>
            <a:r>
              <a:rPr lang="en-US" dirty="0" err="1"/>
              <a:t>match_parent</a:t>
            </a:r>
            <a:r>
              <a:rPr lang="en-US" dirty="0"/>
              <a:t>.</a:t>
            </a:r>
          </a:p>
          <a:p>
            <a:r>
              <a:rPr lang="en-US" dirty="0"/>
              <a:t>Para mudar a </a:t>
            </a:r>
            <a:r>
              <a:rPr lang="en-US" dirty="0" err="1"/>
              <a:t>cor</a:t>
            </a:r>
            <a:r>
              <a:rPr lang="en-US" dirty="0"/>
              <a:t> do </a:t>
            </a:r>
            <a:r>
              <a:rPr lang="en-US" dirty="0" err="1"/>
              <a:t>botao</a:t>
            </a:r>
            <a:r>
              <a:rPr lang="en-US" dirty="0"/>
              <a:t> usar o </a:t>
            </a:r>
            <a:r>
              <a:rPr lang="en-US" dirty="0" err="1"/>
              <a:t>atributo</a:t>
            </a:r>
            <a:r>
              <a:rPr lang="en-US" dirty="0"/>
              <a:t> </a:t>
            </a:r>
            <a:r>
              <a:rPr lang="en-US" dirty="0" err="1"/>
              <a:t>backgroundTint</a:t>
            </a:r>
            <a:endParaRPr lang="en-US" dirty="0"/>
          </a:p>
          <a:p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14B317-6760-8E87-A4C9-5A03E63BA830}"/>
              </a:ext>
            </a:extLst>
          </p:cNvPr>
          <p:cNvSpPr/>
          <p:nvPr/>
        </p:nvSpPr>
        <p:spPr>
          <a:xfrm>
            <a:off x="838200" y="4327301"/>
            <a:ext cx="3708042" cy="11075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8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EFBDB9D1-FF6D-3BD6-D46E-04D33C1E6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602" y="1335104"/>
            <a:ext cx="4736087" cy="41877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E2087-7464-D5F2-80E6-BA3E03B4280C}"/>
              </a:ext>
            </a:extLst>
          </p:cNvPr>
          <p:cNvSpPr txBox="1"/>
          <p:nvPr/>
        </p:nvSpPr>
        <p:spPr>
          <a:xfrm>
            <a:off x="5416744" y="2136337"/>
            <a:ext cx="5937056" cy="2585323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desenhar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</a:t>
            </a:r>
            <a:r>
              <a:rPr lang="en-US" dirty="0" err="1"/>
              <a:t>tela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precisar</a:t>
            </a:r>
            <a:r>
              <a:rPr lang="en-US" dirty="0"/>
              <a:t>:</a:t>
            </a:r>
          </a:p>
          <a:p>
            <a:r>
              <a:rPr lang="en-US" dirty="0"/>
              <a:t>2 </a:t>
            </a:r>
            <a:r>
              <a:rPr lang="en-US" dirty="0" err="1"/>
              <a:t>EditText</a:t>
            </a:r>
            <a:r>
              <a:rPr lang="en-US" dirty="0"/>
              <a:t> </a:t>
            </a:r>
          </a:p>
          <a:p>
            <a:r>
              <a:rPr lang="en-US" dirty="0"/>
              <a:t>Hints para </a:t>
            </a:r>
            <a:r>
              <a:rPr lang="en-US" dirty="0" err="1"/>
              <a:t>os</a:t>
            </a:r>
            <a:r>
              <a:rPr lang="en-US" dirty="0"/>
              <a:t> campos</a:t>
            </a:r>
          </a:p>
          <a:p>
            <a:r>
              <a:rPr lang="en-US" dirty="0"/>
              <a:t>1 Button com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logar</a:t>
            </a:r>
            <a:endParaRPr lang="en-US" dirty="0"/>
          </a:p>
          <a:p>
            <a:r>
              <a:rPr lang="en-US" dirty="0"/>
              <a:t>1 Button com o </a:t>
            </a:r>
            <a:r>
              <a:rPr lang="en-US" dirty="0" err="1"/>
              <a:t>texto</a:t>
            </a:r>
            <a:r>
              <a:rPr lang="en-US" dirty="0"/>
              <a:t> </a:t>
            </a:r>
            <a:r>
              <a:rPr lang="en-US" dirty="0" err="1"/>
              <a:t>cadastre</a:t>
            </a:r>
            <a:r>
              <a:rPr lang="en-US" dirty="0"/>
              <a:t>-se</a:t>
            </a:r>
          </a:p>
          <a:p>
            <a:r>
              <a:rPr lang="en-US" dirty="0"/>
              <a:t>1 </a:t>
            </a:r>
            <a:r>
              <a:rPr lang="en-US" dirty="0" err="1"/>
              <a:t>CheckBox</a:t>
            </a:r>
            <a:endParaRPr lang="en-US" dirty="0"/>
          </a:p>
          <a:p>
            <a:r>
              <a:rPr lang="en-US" dirty="0" err="1"/>
              <a:t>TextView</a:t>
            </a:r>
            <a:r>
              <a:rPr lang="en-US" dirty="0"/>
              <a:t> para o </a:t>
            </a:r>
            <a:r>
              <a:rPr lang="en-US" dirty="0" err="1"/>
              <a:t>titulo</a:t>
            </a:r>
            <a:r>
              <a:rPr lang="en-US" dirty="0"/>
              <a:t>, </a:t>
            </a:r>
            <a:r>
              <a:rPr lang="en-US" dirty="0" err="1"/>
              <a:t>os</a:t>
            </a:r>
            <a:r>
              <a:rPr lang="en-US" dirty="0"/>
              <a:t> labels, e para a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baixo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2087-7464-D5F2-80E6-BA3E03B4280C}"/>
              </a:ext>
            </a:extLst>
          </p:cNvPr>
          <p:cNvSpPr txBox="1"/>
          <p:nvPr/>
        </p:nvSpPr>
        <p:spPr>
          <a:xfrm>
            <a:off x="6272463" y="2088211"/>
            <a:ext cx="5081337" cy="1754326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colocar</a:t>
            </a:r>
            <a:r>
              <a:rPr lang="en-US" dirty="0"/>
              <a:t> icons </a:t>
            </a:r>
            <a:r>
              <a:rPr lang="en-US" dirty="0" err="1"/>
              <a:t>nos</a:t>
            </a:r>
            <a:r>
              <a:rPr lang="en-US" dirty="0"/>
              <a:t> campos, </a:t>
            </a:r>
            <a:r>
              <a:rPr lang="en-US" dirty="0" err="1"/>
              <a:t>devemos</a:t>
            </a:r>
            <a:r>
              <a:rPr lang="en-US" dirty="0"/>
              <a:t> </a:t>
            </a:r>
            <a:r>
              <a:rPr lang="en-US" dirty="0" err="1"/>
              <a:t>trazer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icons para a pasta drawable. Para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vamos</a:t>
            </a:r>
            <a:r>
              <a:rPr lang="en-US" dirty="0"/>
              <a:t> </a:t>
            </a:r>
            <a:r>
              <a:rPr lang="en-US" dirty="0" err="1"/>
              <a:t>clicar</a:t>
            </a:r>
            <a:r>
              <a:rPr lang="en-US" dirty="0"/>
              <a:t> com o </a:t>
            </a:r>
            <a:r>
              <a:rPr lang="en-US" dirty="0" err="1"/>
              <a:t>botao</a:t>
            </a:r>
            <a:r>
              <a:rPr lang="en-US" dirty="0"/>
              <a:t> </a:t>
            </a:r>
            <a:r>
              <a:rPr lang="en-US" dirty="0" err="1"/>
              <a:t>direito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 drawable, New &gt; Vector Asset &gt; Clip Art (</a:t>
            </a:r>
            <a:r>
              <a:rPr lang="en-US" dirty="0" err="1"/>
              <a:t>clicando</a:t>
            </a:r>
            <a:r>
              <a:rPr lang="en-US" dirty="0"/>
              <a:t> no </a:t>
            </a:r>
            <a:r>
              <a:rPr lang="en-US" dirty="0" err="1"/>
              <a:t>icone</a:t>
            </a:r>
            <a:r>
              <a:rPr lang="en-US" dirty="0"/>
              <a:t> a </a:t>
            </a:r>
            <a:r>
              <a:rPr lang="en-US" dirty="0" err="1"/>
              <a:t>frente</a:t>
            </a:r>
            <a:r>
              <a:rPr lang="en-US" dirty="0"/>
              <a:t> do campo). </a:t>
            </a:r>
            <a:r>
              <a:rPr lang="en-US" dirty="0" err="1"/>
              <a:t>Escolha</a:t>
            </a:r>
            <a:r>
              <a:rPr lang="en-US" dirty="0"/>
              <a:t> o </a:t>
            </a:r>
            <a:r>
              <a:rPr lang="en-US" dirty="0" err="1"/>
              <a:t>icone</a:t>
            </a:r>
            <a:r>
              <a:rPr lang="en-US" dirty="0"/>
              <a:t> </a:t>
            </a:r>
            <a:r>
              <a:rPr lang="en-US" dirty="0" err="1"/>
              <a:t>desejado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Content Placeholder 3" descr="A screenshot of a contact form&#10;&#10;Description automatically generated">
            <a:extLst>
              <a:ext uri="{FF2B5EF4-FFF2-40B4-BE49-F238E27FC236}">
                <a16:creationId xmlns:a16="http://schemas.microsoft.com/office/drawing/2014/main" id="{E94175C0-838A-339B-AB2F-B3F95EAA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64" t="13986" r="5086" b="43284"/>
          <a:stretch/>
        </p:blipFill>
        <p:spPr>
          <a:xfrm>
            <a:off x="838200" y="1130331"/>
            <a:ext cx="4832436" cy="3208421"/>
          </a:xfrm>
        </p:spPr>
      </p:pic>
    </p:spTree>
    <p:extLst>
      <p:ext uri="{BB962C8B-B14F-4D97-AF65-F5344CB8AC3E}">
        <p14:creationId xmlns:p14="http://schemas.microsoft.com/office/powerpoint/2010/main" val="110615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2087-7464-D5F2-80E6-BA3E03B4280C}"/>
              </a:ext>
            </a:extLst>
          </p:cNvPr>
          <p:cNvSpPr txBox="1"/>
          <p:nvPr/>
        </p:nvSpPr>
        <p:spPr>
          <a:xfrm>
            <a:off x="6096001" y="1626352"/>
            <a:ext cx="5257800" cy="92333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Nessa </a:t>
            </a:r>
            <a:r>
              <a:rPr lang="en-US" dirty="0" err="1"/>
              <a:t>tela</a:t>
            </a:r>
            <a:r>
              <a:rPr lang="en-US" dirty="0"/>
              <a:t>, Podemos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icone</a:t>
            </a:r>
            <a:r>
              <a:rPr lang="en-US" dirty="0"/>
              <a:t>, o </a:t>
            </a:r>
            <a:r>
              <a:rPr lang="en-US" dirty="0" err="1"/>
              <a:t>tamanho</a:t>
            </a:r>
            <a:r>
              <a:rPr lang="en-US" dirty="0"/>
              <a:t>, a </a:t>
            </a:r>
            <a:r>
              <a:rPr lang="en-US" dirty="0" err="1"/>
              <a:t>cor</a:t>
            </a:r>
            <a:r>
              <a:rPr lang="en-US" dirty="0"/>
              <a:t> e a </a:t>
            </a:r>
            <a:r>
              <a:rPr lang="en-US" dirty="0" err="1"/>
              <a:t>opacidadel</a:t>
            </a:r>
            <a:endParaRPr lang="en-US" dirty="0"/>
          </a:p>
          <a:p>
            <a:endParaRPr lang="en-US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12FCF25C-667D-8C5F-1F96-B2A1FB57E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00" t="3925" r="17706" b="10267"/>
          <a:stretch/>
        </p:blipFill>
        <p:spPr>
          <a:xfrm>
            <a:off x="838200" y="1739101"/>
            <a:ext cx="4968240" cy="3733801"/>
          </a:xfrm>
        </p:spPr>
      </p:pic>
    </p:spTree>
    <p:extLst>
      <p:ext uri="{BB962C8B-B14F-4D97-AF65-F5344CB8AC3E}">
        <p14:creationId xmlns:p14="http://schemas.microsoft.com/office/powerpoint/2010/main" val="132815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2087-7464-D5F2-80E6-BA3E03B4280C}"/>
              </a:ext>
            </a:extLst>
          </p:cNvPr>
          <p:cNvSpPr txBox="1"/>
          <p:nvPr/>
        </p:nvSpPr>
        <p:spPr>
          <a:xfrm>
            <a:off x="6096001" y="1626352"/>
            <a:ext cx="5257800" cy="923330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Nessa </a:t>
            </a:r>
            <a:r>
              <a:rPr lang="en-US" dirty="0" err="1"/>
              <a:t>tela</a:t>
            </a:r>
            <a:r>
              <a:rPr lang="en-US" dirty="0"/>
              <a:t>, Podemos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nome</a:t>
            </a:r>
            <a:r>
              <a:rPr lang="en-US" dirty="0"/>
              <a:t> do </a:t>
            </a:r>
            <a:r>
              <a:rPr lang="en-US" dirty="0" err="1"/>
              <a:t>icone</a:t>
            </a:r>
            <a:r>
              <a:rPr lang="en-US" dirty="0"/>
              <a:t>, o </a:t>
            </a:r>
            <a:r>
              <a:rPr lang="en-US" dirty="0" err="1"/>
              <a:t>tamanho</a:t>
            </a:r>
            <a:r>
              <a:rPr lang="en-US" dirty="0"/>
              <a:t>, a </a:t>
            </a:r>
            <a:r>
              <a:rPr lang="en-US" dirty="0" err="1"/>
              <a:t>cor</a:t>
            </a:r>
            <a:r>
              <a:rPr lang="en-US" dirty="0"/>
              <a:t> e a </a:t>
            </a:r>
            <a:r>
              <a:rPr lang="en-US" dirty="0" err="1"/>
              <a:t>opacidadel</a:t>
            </a:r>
            <a:endParaRPr lang="en-US" dirty="0"/>
          </a:p>
          <a:p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B566433-2235-08E0-F7E2-FFE7AE341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50E337-EC31-5FBE-F5A3-66C3557D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C4C3-EDB6-417B-A2E5-A012A83D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E2087-7464-D5F2-80E6-BA3E03B4280C}"/>
              </a:ext>
            </a:extLst>
          </p:cNvPr>
          <p:cNvSpPr txBox="1"/>
          <p:nvPr/>
        </p:nvSpPr>
        <p:spPr>
          <a:xfrm>
            <a:off x="8718997" y="1626352"/>
            <a:ext cx="2634804" cy="2308324"/>
          </a:xfrm>
          <a:prstGeom prst="rect">
            <a:avLst/>
          </a:prstGeom>
          <a:solidFill>
            <a:srgbClr val="FFC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 </a:t>
            </a:r>
            <a:r>
              <a:rPr lang="en-US" dirty="0" err="1"/>
              <a:t>arquivo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</a:t>
            </a:r>
            <a:r>
              <a:rPr lang="en-US" dirty="0" err="1"/>
              <a:t>ficar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pasta drawable. É um </a:t>
            </a:r>
            <a:r>
              <a:rPr lang="en-US" dirty="0" err="1"/>
              <a:t>arquivo</a:t>
            </a:r>
            <a:r>
              <a:rPr lang="en-US" dirty="0"/>
              <a:t> xml, </a:t>
            </a:r>
            <a:r>
              <a:rPr lang="en-US" dirty="0" err="1"/>
              <a:t>entao</a:t>
            </a:r>
            <a:r>
              <a:rPr lang="en-US" dirty="0"/>
              <a:t> Podemos </a:t>
            </a:r>
            <a:r>
              <a:rPr lang="en-US" dirty="0" err="1"/>
              <a:t>tambem</a:t>
            </a:r>
            <a:r>
              <a:rPr lang="en-US" dirty="0"/>
              <a:t> mudar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caracteristicas</a:t>
            </a:r>
            <a:r>
              <a:rPr lang="en-US" dirty="0"/>
              <a:t> via </a:t>
            </a:r>
            <a:r>
              <a:rPr lang="en-US" dirty="0" err="1"/>
              <a:t>programacao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B52BF1C6-F688-23C5-83B6-9C3C47C46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53331"/>
            <a:ext cx="7739489" cy="4351338"/>
          </a:xfrm>
        </p:spPr>
      </p:pic>
    </p:spTree>
    <p:extLst>
      <p:ext uri="{BB962C8B-B14F-4D97-AF65-F5344CB8AC3E}">
        <p14:creationId xmlns:p14="http://schemas.microsoft.com/office/powerpoint/2010/main" val="95917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B17D027A7562C4380F3A85618FCFA8C" ma:contentTypeVersion="3" ma:contentTypeDescription="Crie um novo documento." ma:contentTypeScope="" ma:versionID="4e22dbd7ce97a5cb9ed171b79005b39c">
  <xsd:schema xmlns:xsd="http://www.w3.org/2001/XMLSchema" xmlns:xs="http://www.w3.org/2001/XMLSchema" xmlns:p="http://schemas.microsoft.com/office/2006/metadata/properties" xmlns:ns2="d35cf0a5-d747-43f6-8641-94dbc17c11e1" targetNamespace="http://schemas.microsoft.com/office/2006/metadata/properties" ma:root="true" ma:fieldsID="555f1dda2306f6569db2886a921f4247" ns2:_="">
    <xsd:import namespace="d35cf0a5-d747-43f6-8641-94dbc17c11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5cf0a5-d747-43f6-8641-94dbc17c11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F3B4E5-98D6-4C3B-9358-1F003F141979}"/>
</file>

<file path=customXml/itemProps2.xml><?xml version="1.0" encoding="utf-8"?>
<ds:datastoreItem xmlns:ds="http://schemas.openxmlformats.org/officeDocument/2006/customXml" ds:itemID="{233036AC-8F75-4699-8634-73E9B283796B}"/>
</file>

<file path=customXml/itemProps3.xml><?xml version="1.0" encoding="utf-8"?>
<ds:datastoreItem xmlns:ds="http://schemas.openxmlformats.org/officeDocument/2006/customXml" ds:itemID="{9794FE3E-550F-4D4B-BD48-4182EF284835}"/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676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Exercicios de fixacao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FabioClaret</dc:creator>
  <cp:lastModifiedBy>Fabio Claret Trigo de Oliveira</cp:lastModifiedBy>
  <cp:revision>235</cp:revision>
  <dcterms:created xsi:type="dcterms:W3CDTF">2024-03-18T17:28:24Z</dcterms:created>
  <dcterms:modified xsi:type="dcterms:W3CDTF">2024-04-04T14:11:14Z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0x0101003B17D027A7562C4380F3A85618FCFA8C</vt:lpwstr>
  </property>
</Properties>
</file>