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F919-2BF1-2133-28A5-A661B130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71E064-1C9F-BC1B-65AE-58F32FAD7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C06636-E672-A8B7-B698-04E0A313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B22E04-50C9-B46A-05FE-4B081383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7D69F-9056-4A60-1D93-70A95A80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7B339-F9CE-6C31-8536-B020544A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583834-5C25-06D1-7DE2-7907295B3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0987-EA2F-0177-3B4D-AFC5414B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245C8-5445-CF7A-3AD7-D1F14D74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E8B6E-2BBF-0A32-A3E0-CDBA70D8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1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D699ED-704F-8AAC-CA94-819ADB44F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2E1CFE-75AB-A1C8-505F-EA57CA54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1C978-863E-8881-ADD6-53FAF9DA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A98E6-7AEA-4AB4-A5F0-D0BE2C14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36FB6-3257-CE5C-102F-426FCC59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4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D7BD-3561-50BA-C5DC-78F42742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C27C8-C568-0291-CE17-B59B148E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8E83E0-95F9-59E8-6644-618AFAE4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B86811-2977-1E8B-EA77-056DE0F3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63F80-F5FD-FAC0-8EBA-C493EA90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083B-2F47-C03D-D7A0-3334CDC0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F9B11-687C-3751-0E2E-A313DC70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BBAE0-1449-1021-38FE-3EB9F230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FB04-EF83-BACD-C9AF-8FF45230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221DE-1D15-E09B-224A-34F4425E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6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AD919-DC91-1BE8-269A-6714397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C826E-CA9E-6B64-9A85-7CBCD618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315C4B-8D0D-80C4-71E0-7351237A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44881D-B5F9-6121-9C3B-7CA54CD3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DDEBF5-F077-4B74-D2F5-C5A0E3E0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33BF01-562C-B4F1-70F0-78EE366D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4CA6-2974-6C95-F7D3-2263D838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C64A0-7772-75B1-276A-3E4F57FD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99329-B5B4-DA8C-13D3-84FF7663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ACF285-C83B-CD3D-D458-7F1F7A72F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37D65B-B8E7-B636-4CBE-59823CF70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DC9F18-8737-33B6-6C5A-32446672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DF4728-8584-3260-FE72-EE39F431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45BBD5-3C97-9A00-AE2F-9A368948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2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2BF6-FDA2-FAC8-E6B9-ED2D4BAB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13EAA-A3FF-B6C2-D1C5-BF19AECF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382CC0-0ACB-95AF-833E-521A8DBB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0964D3-E3D5-A3AB-A0BE-B8827070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7A9777-E62C-47BF-77B2-2E118CB8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5A2EEA-108D-B531-2B2D-D7912FA4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EA7CD-62F3-6659-4F1D-5779FA03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3F4C-4D37-D9A6-9931-38C6B8BA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D4856-8A41-8168-3DAF-4248D462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F6CA22-59DB-9E60-183A-C1E59680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5FB64-F94A-C632-9F04-930FB757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A47368-2A8D-7F32-50B6-6BD35808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2E459D-0AED-870F-222C-D5B168FF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5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08CF0-9B88-9BC7-9B2E-416E50A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1C7627-423C-2D0B-5A0D-7686448C4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75E7C5-271D-FC9E-4329-6D9E474B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225DED-0663-E3C6-6A48-C714E659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24868-E94A-5D6F-CEE4-9910CE37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150579-72FB-3E7F-512A-09D4458B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4D5689-E89B-104E-2839-9ABE7306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95655-DDAA-6C77-3C3F-30094A3D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2220F-AFC2-A4D4-B86A-4977DC55E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302EB-DEA9-4CD9-91E2-EA187A16A545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432190-C576-6F88-5D40-AE11FF792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FD3DA8-258A-774F-8EE8-9B0B1F926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05F0E-86A8-4EF4-98E5-250F0B8D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3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5C29B-70F8-86BB-40C6-AD313BA9E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Passos para criar um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EDD212-FD0B-95DC-E72A-D05FEF605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17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CBD23-7BFC-01E1-DCA2-C434DEF4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Relembrando os passos para a </a:t>
            </a:r>
            <a:r>
              <a:rPr lang="pt-BR" dirty="0" err="1">
                <a:solidFill>
                  <a:schemeClr val="bg1"/>
                </a:solidFill>
              </a:rPr>
              <a:t>construcao</a:t>
            </a:r>
            <a:r>
              <a:rPr lang="pt-BR" dirty="0">
                <a:solidFill>
                  <a:schemeClr val="bg1"/>
                </a:solidFill>
              </a:rPr>
              <a:t> de um app </a:t>
            </a:r>
            <a:r>
              <a:rPr lang="pt-BR" dirty="0" err="1">
                <a:solidFill>
                  <a:schemeClr val="bg1"/>
                </a:solidFill>
              </a:rPr>
              <a:t>sao</a:t>
            </a:r>
            <a:r>
              <a:rPr lang="pt-BR" dirty="0">
                <a:solidFill>
                  <a:schemeClr val="bg1"/>
                </a:solidFill>
              </a:rPr>
              <a:t>: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3759B-5AE4-231F-9FAE-D3401584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1- desenhar a tela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2 - identificar os campos que o </a:t>
            </a:r>
            <a:r>
              <a:rPr lang="pt-BR" dirty="0" err="1">
                <a:solidFill>
                  <a:schemeClr val="bg1"/>
                </a:solidFill>
              </a:rPr>
              <a:t>usuario</a:t>
            </a:r>
            <a:r>
              <a:rPr lang="pt-BR" dirty="0">
                <a:solidFill>
                  <a:schemeClr val="bg1"/>
                </a:solidFill>
              </a:rPr>
              <a:t> vai interagir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3- declarar na classe as classes referentes a esses elementos (Criar </a:t>
            </a:r>
            <a:r>
              <a:rPr lang="pt-BR" dirty="0" err="1">
                <a:solidFill>
                  <a:schemeClr val="bg1"/>
                </a:solidFill>
              </a:rPr>
              <a:t>variaveis</a:t>
            </a:r>
            <a:r>
              <a:rPr lang="pt-BR" dirty="0">
                <a:solidFill>
                  <a:schemeClr val="bg1"/>
                </a:solidFill>
              </a:rPr>
              <a:t> do tipo de cada elemento)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4- ligar com 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findViewById</a:t>
            </a:r>
            <a:r>
              <a:rPr lang="pt-BR" dirty="0">
                <a:solidFill>
                  <a:schemeClr val="bg1"/>
                </a:solidFill>
              </a:rPr>
              <a:t> o layout com o </a:t>
            </a:r>
            <a:r>
              <a:rPr lang="pt-BR" dirty="0" err="1">
                <a:solidFill>
                  <a:schemeClr val="bg1"/>
                </a:solidFill>
              </a:rPr>
              <a:t>codigo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5- desenvolver o </a:t>
            </a:r>
            <a:r>
              <a:rPr lang="pt-BR" dirty="0" err="1">
                <a:solidFill>
                  <a:schemeClr val="bg1"/>
                </a:solidFill>
              </a:rPr>
              <a:t>codigo</a:t>
            </a:r>
            <a:r>
              <a:rPr lang="pt-BR" dirty="0">
                <a:solidFill>
                  <a:schemeClr val="bg1"/>
                </a:solidFill>
              </a:rPr>
              <a:t> que queremos que o app faca.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2C986-B289-C21A-A9B3-390EAC2E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998E-0735-7E54-DB0F-04209DEE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DD2AC-8F3A-D19D-C609-86E1A565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Isso nos </a:t>
            </a:r>
            <a:r>
              <a:rPr lang="pt-BR" dirty="0" err="1">
                <a:solidFill>
                  <a:schemeClr val="bg1"/>
                </a:solidFill>
              </a:rPr>
              <a:t>ja</a:t>
            </a:r>
            <a:r>
              <a:rPr lang="pt-BR" dirty="0">
                <a:solidFill>
                  <a:schemeClr val="bg1"/>
                </a:solidFill>
              </a:rPr>
              <a:t> sabemos, mas...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Onde colocamos todos os </a:t>
            </a:r>
            <a:r>
              <a:rPr lang="pt-BR" dirty="0" err="1">
                <a:solidFill>
                  <a:schemeClr val="bg1"/>
                </a:solidFill>
              </a:rPr>
              <a:t>codigos</a:t>
            </a:r>
            <a:r>
              <a:rPr lang="pt-BR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No passo 3, a gente declara as classes. Normalmente queremos que nossas classes fiquem </a:t>
            </a:r>
            <a:r>
              <a:rPr lang="pt-BR" dirty="0" err="1">
                <a:solidFill>
                  <a:schemeClr val="bg1"/>
                </a:solidFill>
              </a:rPr>
              <a:t>visiveis</a:t>
            </a:r>
            <a:r>
              <a:rPr lang="pt-BR" dirty="0">
                <a:solidFill>
                  <a:schemeClr val="bg1"/>
                </a:solidFill>
              </a:rPr>
              <a:t> em todo aplicativo, </a:t>
            </a:r>
            <a:r>
              <a:rPr lang="pt-BR" dirty="0" err="1">
                <a:solidFill>
                  <a:schemeClr val="bg1"/>
                </a:solidFill>
              </a:rPr>
              <a:t>entao</a:t>
            </a:r>
            <a:r>
              <a:rPr lang="pt-BR" dirty="0">
                <a:solidFill>
                  <a:schemeClr val="bg1"/>
                </a:solidFill>
              </a:rPr>
              <a:t> criamos essas </a:t>
            </a:r>
            <a:r>
              <a:rPr lang="pt-BR" dirty="0" err="1">
                <a:solidFill>
                  <a:schemeClr val="bg1"/>
                </a:solidFill>
              </a:rPr>
              <a:t>variaveis</a:t>
            </a:r>
            <a:r>
              <a:rPr lang="pt-BR" dirty="0">
                <a:solidFill>
                  <a:schemeClr val="bg1"/>
                </a:solidFill>
              </a:rPr>
              <a:t> na primeira linha abaixo da chave de abertura da classe (escopo ou visibilidade global).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Porque se criarmos essas classes dentro de um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qualquer, elas </a:t>
            </a:r>
            <a:r>
              <a:rPr lang="pt-BR" dirty="0" err="1">
                <a:solidFill>
                  <a:schemeClr val="bg1"/>
                </a:solidFill>
              </a:rPr>
              <a:t>vao</a:t>
            </a:r>
            <a:r>
              <a:rPr lang="pt-BR" dirty="0">
                <a:solidFill>
                  <a:schemeClr val="bg1"/>
                </a:solidFill>
              </a:rPr>
              <a:t> ficar </a:t>
            </a:r>
            <a:r>
              <a:rPr lang="pt-BR" dirty="0" err="1">
                <a:solidFill>
                  <a:schemeClr val="bg1"/>
                </a:solidFill>
              </a:rPr>
              <a:t>disponiveis</a:t>
            </a:r>
            <a:r>
              <a:rPr lang="pt-BR" dirty="0">
                <a:solidFill>
                  <a:schemeClr val="bg1"/>
                </a:solidFill>
              </a:rPr>
              <a:t> apenas dentro desse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(escopo ou visibilidade local).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criar as </a:t>
            </a:r>
            <a:r>
              <a:rPr lang="pt-BR" dirty="0" err="1">
                <a:solidFill>
                  <a:schemeClr val="bg1"/>
                </a:solidFill>
              </a:rPr>
              <a:t>variaveis</a:t>
            </a:r>
            <a:r>
              <a:rPr lang="pt-BR" dirty="0">
                <a:solidFill>
                  <a:schemeClr val="bg1"/>
                </a:solidFill>
              </a:rPr>
              <a:t> no Java colocamos primeiro o tipo depois  o nome da </a:t>
            </a:r>
            <a:r>
              <a:rPr lang="pt-BR" dirty="0" err="1">
                <a:solidFill>
                  <a:schemeClr val="bg1"/>
                </a:solidFill>
              </a:rPr>
              <a:t>variavel</a:t>
            </a:r>
            <a:r>
              <a:rPr lang="pt-BR" dirty="0">
                <a:solidFill>
                  <a:schemeClr val="bg1"/>
                </a:solidFill>
              </a:rPr>
              <a:t>. O tipo vai ser o tipo do elemento </a:t>
            </a:r>
            <a:r>
              <a:rPr lang="pt-BR" dirty="0" err="1">
                <a:solidFill>
                  <a:schemeClr val="bg1"/>
                </a:solidFill>
              </a:rPr>
              <a:t>la</a:t>
            </a:r>
            <a:r>
              <a:rPr lang="pt-BR" dirty="0">
                <a:solidFill>
                  <a:schemeClr val="bg1"/>
                </a:solidFill>
              </a:rPr>
              <a:t> no layout:</a:t>
            </a:r>
          </a:p>
        </p:txBody>
      </p:sp>
    </p:spTree>
    <p:extLst>
      <p:ext uri="{BB962C8B-B14F-4D97-AF65-F5344CB8AC3E}">
        <p14:creationId xmlns:p14="http://schemas.microsoft.com/office/powerpoint/2010/main" val="209146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7B1BE-BAB4-D45C-5180-20E088BD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66DF10E-E540-2B6D-2F68-6A57F817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57" y="2977213"/>
            <a:ext cx="8497486" cy="2048161"/>
          </a:xfrm>
        </p:spPr>
      </p:pic>
    </p:spTree>
    <p:extLst>
      <p:ext uri="{BB962C8B-B14F-4D97-AF65-F5344CB8AC3E}">
        <p14:creationId xmlns:p14="http://schemas.microsoft.com/office/powerpoint/2010/main" val="35481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A7C8-0AD7-C239-268F-05C422F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F0B30-59E8-4F7B-4541-D329209E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Depois temos que ligar os campos com essas </a:t>
            </a:r>
            <a:r>
              <a:rPr lang="pt-BR" dirty="0" err="1">
                <a:solidFill>
                  <a:schemeClr val="bg1"/>
                </a:solidFill>
              </a:rPr>
              <a:t>variaveis</a:t>
            </a:r>
            <a:r>
              <a:rPr lang="pt-BR" dirty="0">
                <a:solidFill>
                  <a:schemeClr val="bg1"/>
                </a:solidFill>
              </a:rPr>
              <a:t> que criamos. </a:t>
            </a:r>
          </a:p>
          <a:p>
            <a:r>
              <a:rPr lang="pt-BR" dirty="0">
                <a:solidFill>
                  <a:schemeClr val="bg1"/>
                </a:solidFill>
              </a:rPr>
              <a:t>Temos que fazer isso dentro do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onCreate</a:t>
            </a:r>
            <a:r>
              <a:rPr lang="pt-BR" dirty="0">
                <a:solidFill>
                  <a:schemeClr val="bg1"/>
                </a:solidFill>
              </a:rPr>
              <a:t>(). </a:t>
            </a:r>
          </a:p>
          <a:p>
            <a:r>
              <a:rPr lang="pt-BR" dirty="0">
                <a:solidFill>
                  <a:schemeClr val="bg1"/>
                </a:solidFill>
              </a:rPr>
              <a:t>Isso porque o </a:t>
            </a:r>
            <a:r>
              <a:rPr lang="pt-BR" dirty="0" err="1">
                <a:solidFill>
                  <a:schemeClr val="bg1"/>
                </a:solidFill>
              </a:rPr>
              <a:t>onCreate</a:t>
            </a:r>
            <a:r>
              <a:rPr lang="pt-BR" dirty="0">
                <a:solidFill>
                  <a:schemeClr val="bg1"/>
                </a:solidFill>
              </a:rPr>
              <a:t> é o primeiro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que roda quando abrimos o app.</a:t>
            </a:r>
          </a:p>
          <a:p>
            <a:r>
              <a:rPr lang="pt-BR" dirty="0">
                <a:solidFill>
                  <a:schemeClr val="bg1"/>
                </a:solidFill>
              </a:rPr>
              <a:t>Dentro do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onCreate</a:t>
            </a:r>
            <a:r>
              <a:rPr lang="pt-BR" dirty="0">
                <a:solidFill>
                  <a:schemeClr val="bg1"/>
                </a:solidFill>
              </a:rPr>
              <a:t>() temos o </a:t>
            </a:r>
            <a:r>
              <a:rPr lang="pt-BR" dirty="0" err="1">
                <a:solidFill>
                  <a:schemeClr val="bg1"/>
                </a:solidFill>
              </a:rPr>
              <a:t>setContentView</a:t>
            </a:r>
            <a:r>
              <a:rPr lang="pt-BR" dirty="0">
                <a:solidFill>
                  <a:schemeClr val="bg1"/>
                </a:solidFill>
              </a:rPr>
              <a:t>() que abre a tela. </a:t>
            </a:r>
          </a:p>
          <a:p>
            <a:r>
              <a:rPr lang="pt-BR" dirty="0" err="1">
                <a:solidFill>
                  <a:schemeClr val="bg1"/>
                </a:solidFill>
              </a:rPr>
              <a:t>Entao</a:t>
            </a:r>
            <a:r>
              <a:rPr lang="pt-BR" dirty="0">
                <a:solidFill>
                  <a:schemeClr val="bg1"/>
                </a:solidFill>
              </a:rPr>
              <a:t> apos a </a:t>
            </a:r>
            <a:r>
              <a:rPr lang="pt-BR" dirty="0" err="1">
                <a:solidFill>
                  <a:schemeClr val="bg1"/>
                </a:solidFill>
              </a:rPr>
              <a:t>criacao</a:t>
            </a:r>
            <a:r>
              <a:rPr lang="pt-BR" dirty="0">
                <a:solidFill>
                  <a:schemeClr val="bg1"/>
                </a:solidFill>
              </a:rPr>
              <a:t> da tela, a gente vai colocar os </a:t>
            </a:r>
            <a:r>
              <a:rPr lang="pt-BR" dirty="0" err="1">
                <a:solidFill>
                  <a:schemeClr val="bg1"/>
                </a:solidFill>
              </a:rPr>
              <a:t>codigos</a:t>
            </a:r>
            <a:r>
              <a:rPr lang="pt-BR" dirty="0">
                <a:solidFill>
                  <a:schemeClr val="bg1"/>
                </a:solidFill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</a:rPr>
              <a:t>E que </a:t>
            </a:r>
            <a:r>
              <a:rPr lang="pt-BR" dirty="0" err="1">
                <a:solidFill>
                  <a:schemeClr val="bg1"/>
                </a:solidFill>
              </a:rPr>
              <a:t>codigos</a:t>
            </a:r>
            <a:r>
              <a:rPr lang="pt-BR" dirty="0">
                <a:solidFill>
                  <a:schemeClr val="bg1"/>
                </a:solidFill>
              </a:rPr>
              <a:t> vamos colocar?</a:t>
            </a:r>
          </a:p>
          <a:p>
            <a:r>
              <a:rPr lang="pt-BR" dirty="0">
                <a:solidFill>
                  <a:schemeClr val="bg1"/>
                </a:solidFill>
              </a:rPr>
              <a:t>Primeiro colocamos 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findViewById</a:t>
            </a:r>
            <a:r>
              <a:rPr lang="pt-BR" dirty="0">
                <a:solidFill>
                  <a:schemeClr val="bg1"/>
                </a:solidFill>
              </a:rPr>
              <a:t>() ligando cada elemento com a </a:t>
            </a:r>
            <a:r>
              <a:rPr lang="pt-BR" dirty="0" err="1">
                <a:solidFill>
                  <a:schemeClr val="bg1"/>
                </a:solidFill>
              </a:rPr>
              <a:t>variavel</a:t>
            </a:r>
            <a:r>
              <a:rPr lang="pt-BR" dirty="0">
                <a:solidFill>
                  <a:schemeClr val="bg1"/>
                </a:solidFill>
              </a:rPr>
              <a:t> que criamos </a:t>
            </a:r>
            <a:r>
              <a:rPr lang="pt-BR" dirty="0" err="1">
                <a:solidFill>
                  <a:schemeClr val="bg1"/>
                </a:solidFill>
              </a:rPr>
              <a:t>la</a:t>
            </a:r>
            <a:r>
              <a:rPr lang="pt-BR" dirty="0">
                <a:solidFill>
                  <a:schemeClr val="bg1"/>
                </a:solidFill>
              </a:rPr>
              <a:t> em cima, para inicializar 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31491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BA8CB-A15B-6314-7E93-1922B8A7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B22253-E0C5-8161-D286-928FE316D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05" y="2391344"/>
            <a:ext cx="6725589" cy="3219899"/>
          </a:xfrm>
        </p:spPr>
      </p:pic>
    </p:spTree>
    <p:extLst>
      <p:ext uri="{BB962C8B-B14F-4D97-AF65-F5344CB8AC3E}">
        <p14:creationId xmlns:p14="http://schemas.microsoft.com/office/powerpoint/2010/main" val="88247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C45D1-8D5F-FBA3-0B94-880904E5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Podemos </a:t>
            </a:r>
            <a:r>
              <a:rPr lang="pt-BR" sz="2800" dirty="0" err="1">
                <a:solidFill>
                  <a:schemeClr val="bg1"/>
                </a:solidFill>
              </a:rPr>
              <a:t>tambem</a:t>
            </a:r>
            <a:r>
              <a:rPr lang="pt-BR" sz="2800" dirty="0">
                <a:solidFill>
                  <a:schemeClr val="bg1"/>
                </a:solidFill>
              </a:rPr>
              <a:t> criar um </a:t>
            </a:r>
            <a:r>
              <a:rPr lang="pt-BR" sz="2800" dirty="0" err="1">
                <a:solidFill>
                  <a:schemeClr val="bg1"/>
                </a:solidFill>
              </a:rPr>
              <a:t>metodo</a:t>
            </a:r>
            <a:r>
              <a:rPr lang="pt-BR" sz="2800" dirty="0">
                <a:solidFill>
                  <a:schemeClr val="bg1"/>
                </a:solidFill>
              </a:rPr>
              <a:t> que inicialize esses componentes deixando assim o </a:t>
            </a:r>
            <a:r>
              <a:rPr lang="pt-BR" sz="2800" dirty="0" err="1">
                <a:solidFill>
                  <a:schemeClr val="bg1"/>
                </a:solidFill>
              </a:rPr>
              <a:t>onCreate</a:t>
            </a:r>
            <a:r>
              <a:rPr lang="pt-BR" sz="2800" dirty="0">
                <a:solidFill>
                  <a:schemeClr val="bg1"/>
                </a:solidFill>
              </a:rPr>
              <a:t> mais  e apenas chamamos ele. Os métodos que criamos tem que ficar fora do </a:t>
            </a:r>
            <a:r>
              <a:rPr lang="pt-BR" sz="2800" dirty="0" err="1">
                <a:solidFill>
                  <a:schemeClr val="bg1"/>
                </a:solidFill>
              </a:rPr>
              <a:t>onCreate</a:t>
            </a:r>
            <a:r>
              <a:rPr lang="pt-BR" sz="2800">
                <a:solidFill>
                  <a:schemeClr val="bg1"/>
                </a:solidFill>
              </a:rPr>
              <a:t>()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71DD0E-41E6-6DCF-88B6-482EC348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6474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E9746-2D96-ABF4-AE54-9B6F4D69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850C8-F850-A094-77A7-DF88AEC6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Normalmente nossa tela vai ter um 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 para ser clicado, </a:t>
            </a:r>
            <a:r>
              <a:rPr lang="pt-BR" dirty="0" err="1">
                <a:solidFill>
                  <a:schemeClr val="bg1"/>
                </a:solidFill>
              </a:rPr>
              <a:t>entao</a:t>
            </a:r>
            <a:r>
              <a:rPr lang="pt-BR" dirty="0">
                <a:solidFill>
                  <a:schemeClr val="bg1"/>
                </a:solidFill>
              </a:rPr>
              <a:t> temos que ter dentro ainda do </a:t>
            </a:r>
            <a:r>
              <a:rPr lang="pt-BR" dirty="0" err="1">
                <a:solidFill>
                  <a:schemeClr val="bg1"/>
                </a:solidFill>
              </a:rPr>
              <a:t>onCreate</a:t>
            </a:r>
            <a:r>
              <a:rPr lang="pt-BR" dirty="0">
                <a:solidFill>
                  <a:schemeClr val="bg1"/>
                </a:solidFill>
              </a:rPr>
              <a:t> um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que capture esse clique do 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Fazemos isso usando 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setOnClickListener</a:t>
            </a:r>
            <a:r>
              <a:rPr lang="pt-BR" dirty="0">
                <a:solidFill>
                  <a:schemeClr val="bg1"/>
                </a:solidFill>
              </a:rPr>
              <a:t>(new </a:t>
            </a:r>
            <a:r>
              <a:rPr lang="pt-BR" dirty="0" err="1">
                <a:solidFill>
                  <a:schemeClr val="bg1"/>
                </a:solidFill>
              </a:rPr>
              <a:t>View.OnClickListener</a:t>
            </a:r>
            <a:r>
              <a:rPr lang="pt-BR" dirty="0">
                <a:solidFill>
                  <a:schemeClr val="bg1"/>
                </a:solidFill>
              </a:rPr>
              <a:t>(). </a:t>
            </a:r>
          </a:p>
          <a:p>
            <a:r>
              <a:rPr lang="pt-BR" dirty="0">
                <a:solidFill>
                  <a:schemeClr val="bg1"/>
                </a:solidFill>
              </a:rPr>
              <a:t>Ele cria automaticamente 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onClick</a:t>
            </a:r>
            <a:r>
              <a:rPr lang="pt-BR" dirty="0">
                <a:solidFill>
                  <a:schemeClr val="bg1"/>
                </a:solidFill>
              </a:rPr>
              <a:t> que efetivamente pega o clique do 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Esse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fica ouvindo o layout para checar quando </a:t>
            </a:r>
            <a:r>
              <a:rPr lang="pt-BR" dirty="0" err="1">
                <a:solidFill>
                  <a:schemeClr val="bg1"/>
                </a:solidFill>
              </a:rPr>
              <a:t>alguem</a:t>
            </a:r>
            <a:r>
              <a:rPr lang="pt-BR" dirty="0">
                <a:solidFill>
                  <a:schemeClr val="bg1"/>
                </a:solidFill>
              </a:rPr>
              <a:t> clicou no 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</a:rPr>
              <a:t>Ao perceber que foi clicado, ele vai para o </a:t>
            </a:r>
            <a:r>
              <a:rPr lang="pt-BR" dirty="0" err="1">
                <a:solidFill>
                  <a:schemeClr val="bg1"/>
                </a:solidFill>
              </a:rPr>
              <a:t>metodo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onClick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la</a:t>
            </a:r>
            <a:r>
              <a:rPr lang="pt-BR" dirty="0">
                <a:solidFill>
                  <a:schemeClr val="bg1"/>
                </a:solidFill>
              </a:rPr>
              <a:t> dentro a gente </a:t>
            </a:r>
            <a:r>
              <a:rPr lang="pt-BR" dirty="0" err="1">
                <a:solidFill>
                  <a:schemeClr val="bg1"/>
                </a:solidFill>
              </a:rPr>
              <a:t>poe</a:t>
            </a:r>
            <a:r>
              <a:rPr lang="pt-BR" dirty="0">
                <a:solidFill>
                  <a:schemeClr val="bg1"/>
                </a:solidFill>
              </a:rPr>
              <a:t> o </a:t>
            </a:r>
            <a:r>
              <a:rPr lang="pt-BR" dirty="0" err="1">
                <a:solidFill>
                  <a:schemeClr val="bg1"/>
                </a:solidFill>
              </a:rPr>
              <a:t>codiqo</a:t>
            </a:r>
            <a:r>
              <a:rPr lang="pt-BR" dirty="0">
                <a:solidFill>
                  <a:schemeClr val="bg1"/>
                </a:solidFill>
              </a:rPr>
              <a:t> que quer.</a:t>
            </a:r>
          </a:p>
          <a:p>
            <a:r>
              <a:rPr lang="pt-BR" dirty="0">
                <a:solidFill>
                  <a:schemeClr val="bg1"/>
                </a:solidFill>
              </a:rPr>
              <a:t>Nesse exemplo coloquei uma </a:t>
            </a:r>
            <a:r>
              <a:rPr lang="pt-BR" dirty="0" err="1">
                <a:solidFill>
                  <a:schemeClr val="bg1"/>
                </a:solidFill>
              </a:rPr>
              <a:t>intencao</a:t>
            </a:r>
            <a:r>
              <a:rPr lang="pt-BR" dirty="0">
                <a:solidFill>
                  <a:schemeClr val="bg1"/>
                </a:solidFill>
              </a:rPr>
              <a:t> de mudar de tela</a:t>
            </a:r>
          </a:p>
        </p:txBody>
      </p:sp>
    </p:spTree>
    <p:extLst>
      <p:ext uri="{BB962C8B-B14F-4D97-AF65-F5344CB8AC3E}">
        <p14:creationId xmlns:p14="http://schemas.microsoft.com/office/powerpoint/2010/main" val="94691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5B34CDE-CB85-CCE4-C1D5-A00FC1684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6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17D027A7562C4380F3A85618FCFA8C" ma:contentTypeVersion="0" ma:contentTypeDescription="Crie um novo documento." ma:contentTypeScope="" ma:versionID="ff2645574924cabc96b2021de2ac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BD64FA-FD66-405C-A756-0D2E7A403C5B}"/>
</file>

<file path=customXml/itemProps2.xml><?xml version="1.0" encoding="utf-8"?>
<ds:datastoreItem xmlns:ds="http://schemas.openxmlformats.org/officeDocument/2006/customXml" ds:itemID="{686BED19-2EAF-4CCA-8E7F-BF4BEFC3A0D3}"/>
</file>

<file path=customXml/itemProps3.xml><?xml version="1.0" encoding="utf-8"?>
<ds:datastoreItem xmlns:ds="http://schemas.openxmlformats.org/officeDocument/2006/customXml" ds:itemID="{98B4EDC6-F513-43AE-BEA1-EF59315694FC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Passos para criar um App</vt:lpstr>
      <vt:lpstr>Relembrando os passos para a construcao de um app sao: </vt:lpstr>
      <vt:lpstr>Apresentação do PowerPoint</vt:lpstr>
      <vt:lpstr>Apresentação do PowerPoint</vt:lpstr>
      <vt:lpstr>Apresentação do PowerPoint</vt:lpstr>
      <vt:lpstr>Apresentação do PowerPoint</vt:lpstr>
      <vt:lpstr>Podemos tambem criar um metodo que inicialize esses componentes deixando assim o onCreate mais  e apenas chamamos ele. Os métodos que criamos tem que ficar fora do onCreate()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Claret Trigo de Oliveira</dc:creator>
  <cp:lastModifiedBy>Fabio Claret Trigo de Oliveira</cp:lastModifiedBy>
  <cp:revision>1</cp:revision>
  <dcterms:created xsi:type="dcterms:W3CDTF">2025-04-13T21:28:27Z</dcterms:created>
  <dcterms:modified xsi:type="dcterms:W3CDTF">2025-04-13T21:41:28Z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0x0101003B17D027A7562C4380F3A85618FCFA8C</vt:lpwstr>
  </property>
</Properties>
</file>