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04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7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1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4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36E7ED-B17C-48CD-A820-7B257F3E509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32C75B-8E49-40F3-8177-36F906F6AF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7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7FF84-86B6-423B-A4DA-B0AAEF3B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02" y="1769538"/>
            <a:ext cx="11754195" cy="1828801"/>
          </a:xfrm>
        </p:spPr>
        <p:txBody>
          <a:bodyPr/>
          <a:lstStyle/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Introdução ao GIT e GIT HUB</a:t>
            </a:r>
            <a:endParaRPr 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918C-C8CD-48DC-912F-57CBD47B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Versionamento de Código</a:t>
            </a:r>
            <a:endParaRPr lang="en-US" sz="28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38A0D-11D4-4DBA-A079-5A05F8F6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GIT</a:t>
            </a:r>
            <a:endParaRPr 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78564-6482-4DE5-B2F8-602714AA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Ferramenta usada para coordenar o trabalho de várias pessoas em um repositório compartilhado.</a:t>
            </a:r>
          </a:p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Te permite criar uma linha do tempo do seu projeto onde você pode navegar nas etapas dessa linha do tempo.</a:t>
            </a:r>
          </a:p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Registra todas as alterações feitas nos arquivos, permite visualização do histórico de mudanças de forma que seja possível comparar uma etapa com a outra.</a:t>
            </a:r>
          </a:p>
        </p:txBody>
      </p:sp>
    </p:spTree>
    <p:extLst>
      <p:ext uri="{BB962C8B-B14F-4D97-AF65-F5344CB8AC3E}">
        <p14:creationId xmlns:p14="http://schemas.microsoft.com/office/powerpoint/2010/main" val="4057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D4226-3EB6-441E-9F85-096553BD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GIT HUB</a:t>
            </a:r>
            <a:endParaRPr 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AFFBA-0AD1-413C-925C-34B5F8CE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Local onde seu projeto ficará hospedado e poderá ser acessado de qualquer lugar</a:t>
            </a:r>
            <a:endParaRPr 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7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54BC2E-D63F-493B-A1DB-42E38DDE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74" y="995236"/>
            <a:ext cx="9908452" cy="4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42D44E1-BC19-4040-88C2-467E9D2C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25" y="0"/>
            <a:ext cx="8298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22</TotalTime>
  <Words>87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Cascadia Mono SemiBold</vt:lpstr>
      <vt:lpstr>Times New Roman</vt:lpstr>
      <vt:lpstr>Wingdings 2</vt:lpstr>
      <vt:lpstr>Ardósia</vt:lpstr>
      <vt:lpstr>Introdução ao GIT e GIT HUB</vt:lpstr>
      <vt:lpstr>GIT</vt:lpstr>
      <vt:lpstr>GIT HUB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Git e Git Hub</dc:title>
  <dc:creator>Lucas Fonseca</dc:creator>
  <cp:lastModifiedBy>Lucas Fonseca</cp:lastModifiedBy>
  <cp:revision>4</cp:revision>
  <dcterms:created xsi:type="dcterms:W3CDTF">2024-12-08T16:15:06Z</dcterms:created>
  <dcterms:modified xsi:type="dcterms:W3CDTF">2024-12-08T16:37:38Z</dcterms:modified>
</cp:coreProperties>
</file>