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sldIdLst>
    <p:sldId id="256" r:id="rId4"/>
    <p:sldId id="276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9929-0369-451B-8F82-3BCBB1A8A4A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F5EA-3D73-48A6-BFC2-ADF8F6B49F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39" y="1"/>
            <a:ext cx="2152313" cy="140473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" y="5859194"/>
            <a:ext cx="6053373" cy="998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0958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x-none" sz="4800" dirty="0"/>
              <a:t>Atividade 4 - Teste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9205"/>
            <a:ext cx="9144000" cy="1655762"/>
          </a:xfrm>
        </p:spPr>
        <p:txBody>
          <a:bodyPr>
            <a:normAutofit fontScale="90000" lnSpcReduction="20000"/>
          </a:bodyPr>
          <a:lstStyle/>
          <a:p>
            <a:pPr algn="just"/>
            <a:r>
              <a:rPr lang="x-none" altLang="pt-BR" dirty="0"/>
              <a:t>Lucas Augusto de Souza</a:t>
            </a:r>
            <a:endParaRPr lang="x-none" altLang="pt-BR" dirty="0"/>
          </a:p>
          <a:p>
            <a:pPr algn="just"/>
            <a:r>
              <a:rPr lang="x-none" altLang="pt-BR" dirty="0"/>
              <a:t>Rafael Motta</a:t>
            </a:r>
            <a:endParaRPr lang="x-none" altLang="pt-BR" dirty="0"/>
          </a:p>
          <a:p>
            <a:pPr algn="just"/>
            <a:r>
              <a:rPr lang="x-none" altLang="pt-BR" dirty="0"/>
              <a:t>Wesley </a:t>
            </a:r>
            <a:r>
              <a:rPr lang="pt-BR" dirty="0"/>
              <a:t>	</a:t>
            </a:r>
            <a:endParaRPr lang="pt-BR" dirty="0"/>
          </a:p>
          <a:p>
            <a:pPr algn="just"/>
            <a:r>
              <a:rPr lang="pt-BR" dirty="0"/>
              <a:t>4° Período - ADS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190" y="4839970"/>
            <a:ext cx="10515600" cy="1325563"/>
          </a:xfrm>
        </p:spPr>
        <p:txBody>
          <a:bodyPr/>
          <a:lstStyle/>
          <a:p>
            <a:r>
              <a:rPr lang="pt-BR">
                <a:cs typeface="Arial" panose="02080604020202020204" charset="0"/>
              </a:rPr>
              <a:t>Classe Database</a:t>
            </a:r>
            <a:endParaRPr lang="pt-BR"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4280535" cy="651510"/>
          </a:xfrm>
        </p:spPr>
        <p:txBody>
          <a:bodyPr/>
          <a:lstStyle/>
          <a:p>
            <a:r>
              <a:rPr lang="x-none" altLang="pt-BR" sz="2500" dirty="0">
                <a:cs typeface="Arial" panose="02080604020202020204" charset="0"/>
              </a:rPr>
              <a:t>Métodos createTable</a:t>
            </a:r>
            <a:endParaRPr lang="x-none" altLang="pt-BR" sz="2500"/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2174240"/>
            <a:ext cx="9798685" cy="247459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Título 1"/>
          <p:cNvSpPr>
            <a:spLocks noGrp="1"/>
          </p:cNvSpPr>
          <p:nvPr/>
        </p:nvSpPr>
        <p:spPr>
          <a:xfrm>
            <a:off x="875030" y="1565910"/>
            <a:ext cx="1978025" cy="38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pt-BR" sz="2500" dirty="0">
                <a:cs typeface="Arial" panose="02080604020202020204" charset="0"/>
              </a:rPr>
              <a:t>Teste</a:t>
            </a:r>
            <a:endParaRPr lang="x-none" altLang="pt-BR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4280535" cy="651510"/>
          </a:xfrm>
        </p:spPr>
        <p:txBody>
          <a:bodyPr/>
          <a:lstStyle/>
          <a:p>
            <a:r>
              <a:rPr lang="x-none" altLang="pt-BR" sz="2500" dirty="0">
                <a:cs typeface="Arial" panose="02080604020202020204" charset="0"/>
              </a:rPr>
              <a:t>Métodos createTable</a:t>
            </a:r>
            <a:endParaRPr lang="x-none" altLang="pt-BR" sz="2500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875030" y="1565910"/>
            <a:ext cx="2414270" cy="494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pt-BR" sz="2500" dirty="0">
                <a:cs typeface="Arial" panose="02080604020202020204" charset="0"/>
              </a:rPr>
              <a:t>código gerado</a:t>
            </a:r>
            <a:endParaRPr lang="x-none" altLang="pt-BR" sz="2500"/>
          </a:p>
        </p:txBody>
      </p:sp>
      <p:pic>
        <p:nvPicPr>
          <p:cNvPr id="3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249170"/>
            <a:ext cx="8598535" cy="26650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4280535" cy="651510"/>
          </a:xfrm>
        </p:spPr>
        <p:txBody>
          <a:bodyPr/>
          <a:lstStyle/>
          <a:p>
            <a:r>
              <a:rPr lang="x-none" altLang="pt-BR" sz="2500" dirty="0">
                <a:cs typeface="Arial" panose="02080604020202020204" charset="0"/>
              </a:rPr>
              <a:t>Métodos createTable</a:t>
            </a:r>
            <a:endParaRPr lang="x-none" altLang="pt-BR" sz="2500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875030" y="1565910"/>
            <a:ext cx="2414270" cy="494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pt-BR" sz="2500" dirty="0">
                <a:cs typeface="Arial" panose="02080604020202020204" charset="0"/>
              </a:rPr>
              <a:t>código gerado</a:t>
            </a:r>
            <a:endParaRPr lang="x-none" altLang="pt-BR" sz="2500"/>
          </a:p>
        </p:txBody>
      </p:sp>
      <p:pic>
        <p:nvPicPr>
          <p:cNvPr id="3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249170"/>
            <a:ext cx="8598535" cy="26650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Kingsoft Office WPP</Application>
  <PresentationFormat>Widescreen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Tema do Office</vt:lpstr>
      <vt:lpstr>1_Tema do Office</vt:lpstr>
      <vt:lpstr>Sistema de Gerenciamento de Equipamentos Ligados a IoT Voltado para Residência e Comercio.</vt:lpstr>
      <vt:lpstr>O que é Internet das Coisas (IoT)?	</vt:lpstr>
      <vt:lpstr>Métodos createTable</vt:lpstr>
      <vt:lpstr>Métodos createTable</vt:lpstr>
      <vt:lpstr>Métodos createTable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Equipamento de baixo custo para treino de artes marciais</dc:title>
  <dc:creator/>
  <cp:lastModifiedBy>lucas</cp:lastModifiedBy>
  <cp:revision>45</cp:revision>
  <dcterms:created xsi:type="dcterms:W3CDTF">2017-11-23T00:36:14Z</dcterms:created>
  <dcterms:modified xsi:type="dcterms:W3CDTF">2017-11-23T00:36:14Z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