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50:2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24575,'0'9'0,"0"0"0,0 2 0,0 23 0,0-6 0,0 18 0,0-19 0,0-3 0,0-5 0,0-2 0,0 1 0,2 0 0,2-1 0,3 1 0,0-2 0,-1 0 0,-2-1 0,-2-1 0,0 1 0,-1-7 0,1-1 0,0-5 0,1 1 0,0 2 0,-1 1 0,0 0 0,0-1 0,0-1 0,0 1 0,0 1 0,-2 1 0,1 0 0,1-3 0,0 0 0,0 0 0,-1 2 0,-1 1 0,0-1 0,1-1 0,1-2 0,0 1 0,0 2 0,-2 4 0,0 2 0,0 1 0,0-2 0,0-4 0,0 0 0,0 1 0,0 4 0,0 2 0,0 5 0,0 1 0,4 0 0,-2-8 0,5 0 0,-4-11 0,3 4 0,-2-3 0,-1-1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50:3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4093 229 24575,'-36'0'0,"-15"0"0,-16 0 0,19 0 0,7 0 0,30 0 0,-14 0 0,-16 0 0,-14 0 0,-16 0 0,-5 0 0,-9 0 0,-16 0 0,-7-2 0,6-2 0,21-2 0,20 1 0,-5 0 0,-23 1 0,-25-4 0,-8 0 0,24 0 0,33 0 0,29 3 0,13 1 0,1 4 0,2-2 0,5 0 0,5 0 0,2 0 0,-4 1 0,-5 1 0,-5 0 0,10-1 0,0-1 0,8 0 0,-9 0 0,-17 1 0,-17 1 0,-2 0 0,7-2 0,14 0 0,9 0 0,-3 0 0,-4 2 0,-6 0 0,-41 0 0,-87 0 0,28-1 0,-15 0 0,-36-1 0,-8-1 0,-9-3 0,4-2 0,26-2 0,13-1 0,44-1 0,16-2 0,-7-12 0,72 4 0,30 10 0,15 4 0,20 8 0,-14 4 0,7 11 0,-26 9 0,0 5 0,7-2 0,10-4 0,7 1 0,5 7 0,-4 4 0,-4 0 0,-2-8 0,-1-6 0,-4-3 0,-6 11 0,-4 26 0,-4 22 0,0 9 0,0-12 0,3-25 0,2-24 0,0-17 0,-1-11 0,-3-16 0,-1-16 0,0-20 0,0 0 0,0 14 0,0 19 0,0 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08:50:3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24575,'19'-5'0,"8"2"0,7 3 0,-5 0 0,13-2 0,34-9 0,43-8 0,46-8 0,6-4 0,-29 7 0,-20 5 0,-10 3 0,6 0 0,3 3 0,-14 3 0,-28 6 0,-31 4 0,-19 0 0,-12-1 0,-2-2 0,6-1 0,6-2 0,14 1 0,-18 0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26B02-AD71-0447-9630-27B5E658D068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9172-85ED-3049-8884-CFF0D1C3D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52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508-B1AE-794E-B52A-D0EF0115FA38}" type="datetime1">
              <a:rPr lang="fr-FR" smtClean="0"/>
              <a:t>15/06/2022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23989" y="6488764"/>
            <a:ext cx="3444109" cy="365125"/>
          </a:xfrm>
        </p:spPr>
        <p:txBody>
          <a:bodyPr/>
          <a:lstStyle/>
          <a:p>
            <a:r>
              <a:rPr lang="en-US" dirty="0"/>
              <a:t>IUT DE COLMAR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098" y="6488765"/>
            <a:ext cx="523902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9295-72AC-0E4E-BE19-F8928463A2C4}" type="datetime1">
              <a:rPr lang="fr-FR" smtClean="0"/>
              <a:t>15/06/2022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D03E-7948-8E4C-A717-33E5D6CD9BB4}" type="datetime1">
              <a:rPr lang="fr-FR" smtClean="0"/>
              <a:t>15/06/2022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8B1B-A82A-7740-AACD-0D9211052BC2}" type="datetime1">
              <a:rPr lang="fr-FR" smtClean="0"/>
              <a:t>15/06/2022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Iut</a:t>
            </a:r>
            <a:r>
              <a:rPr lang="en-US" dirty="0"/>
              <a:t> de </a:t>
            </a:r>
            <a:r>
              <a:rPr lang="en-US" dirty="0" err="1"/>
              <a:t>colmar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174D-126F-C044-ABE4-18EB0D9004A0}" type="datetime1">
              <a:rPr lang="fr-FR" smtClean="0"/>
              <a:t>15/06/2022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464-99F5-464F-9136-5B76BC3125DF}" type="datetime1">
              <a:rPr lang="fr-FR" smtClean="0"/>
              <a:t>15/06/2022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1579-4097-904D-90C7-E3F6371A1C7F}" type="datetime1">
              <a:rPr lang="fr-FR" smtClean="0"/>
              <a:t>15/06/2022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F15A-9476-7B43-A176-1DB671BF5426}" type="datetime1">
              <a:rPr lang="fr-FR" smtClean="0"/>
              <a:t>15/06/2022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80D1-0329-9040-839E-9075F9A22257}" type="datetime1">
              <a:rPr lang="fr-FR" smtClean="0"/>
              <a:t>15/06/2022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C00-B0E3-2949-88E2-270C4D5B2A90}" type="datetime1">
              <a:rPr lang="fr-FR" smtClean="0"/>
              <a:t>15/06/2022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536-B834-6346-AE5B-55E42E172BCA}" type="datetime1">
              <a:rPr lang="fr-FR" smtClean="0"/>
              <a:t>15/06/2022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359D081-3812-E14F-BAAF-CCB9D1F973D1}" type="datetime1">
              <a:rPr lang="fr-FR" smtClean="0"/>
              <a:t>15/06/2022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C413E3EA-0697-4735-994B-169F5FA2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25DE8-8C60-C55B-BCEB-CB875043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6" r="14497"/>
          <a:stretch/>
        </p:blipFill>
        <p:spPr>
          <a:xfrm>
            <a:off x="-1" y="10"/>
            <a:ext cx="8116104" cy="6857990"/>
          </a:xfrm>
          <a:prstGeom prst="rect">
            <a:avLst/>
          </a:prstGeom>
        </p:spPr>
      </p:pic>
      <p:pic>
        <p:nvPicPr>
          <p:cNvPr id="1032" name="Picture 8" descr="Film Cinéma Vidéo - Image gratuite sur Pixabay">
            <a:extLst>
              <a:ext uri="{FF2B5EF4-FFF2-40B4-BE49-F238E27FC236}">
                <a16:creationId xmlns:a16="http://schemas.microsoft.com/office/drawing/2014/main" id="{14CBD9A2-F674-5FE9-73CD-E75245AE9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32" b="-3"/>
          <a:stretch/>
        </p:blipFill>
        <p:spPr bwMode="auto">
          <a:xfrm>
            <a:off x="8116105" y="-1"/>
            <a:ext cx="407589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ndation Henri Storck Filmographie |">
            <a:extLst>
              <a:ext uri="{FF2B5EF4-FFF2-40B4-BE49-F238E27FC236}">
                <a16:creationId xmlns:a16="http://schemas.microsoft.com/office/drawing/2014/main" id="{FBFC8194-E32C-EE0A-786C-1863D1428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 b="9154"/>
          <a:stretch/>
        </p:blipFill>
        <p:spPr bwMode="auto">
          <a:xfrm>
            <a:off x="8314534" y="3450161"/>
            <a:ext cx="3893381" cy="3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28DE0BF7-25C7-4B9E-8892-FFD153E4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277" flipH="1">
            <a:off x="3283076" y="1073091"/>
            <a:ext cx="5443335" cy="3725795"/>
          </a:xfrm>
          <a:custGeom>
            <a:avLst/>
            <a:gdLst>
              <a:gd name="connsiteX0" fmla="*/ 2961821 w 5790932"/>
              <a:gd name="connsiteY0" fmla="*/ 757 h 3859957"/>
              <a:gd name="connsiteX1" fmla="*/ 3637939 w 5790932"/>
              <a:gd name="connsiteY1" fmla="*/ 33264 h 3859957"/>
              <a:gd name="connsiteX2" fmla="*/ 5632262 w 5790932"/>
              <a:gd name="connsiteY2" fmla="*/ 1036279 h 3859957"/>
              <a:gd name="connsiteX3" fmla="*/ 4533281 w 5790932"/>
              <a:gd name="connsiteY3" fmla="*/ 3372556 h 3859957"/>
              <a:gd name="connsiteX4" fmla="*/ 4484942 w 5790932"/>
              <a:gd name="connsiteY4" fmla="*/ 3859813 h 3859957"/>
              <a:gd name="connsiteX5" fmla="*/ 3830931 w 5790932"/>
              <a:gd name="connsiteY5" fmla="*/ 3626232 h 3859957"/>
              <a:gd name="connsiteX6" fmla="*/ 2347370 w 5790932"/>
              <a:gd name="connsiteY6" fmla="*/ 3615063 h 3859957"/>
              <a:gd name="connsiteX7" fmla="*/ 502667 w 5790932"/>
              <a:gd name="connsiteY7" fmla="*/ 2955842 h 3859957"/>
              <a:gd name="connsiteX8" fmla="*/ 15592 w 5790932"/>
              <a:gd name="connsiteY8" fmla="*/ 1583086 h 3859957"/>
              <a:gd name="connsiteX9" fmla="*/ 924924 w 5790932"/>
              <a:gd name="connsiteY9" fmla="*/ 253291 h 3859957"/>
              <a:gd name="connsiteX10" fmla="*/ 2961821 w 5790932"/>
              <a:gd name="connsiteY10" fmla="*/ 757 h 3859957"/>
              <a:gd name="connsiteX0" fmla="*/ 2961821 w 5790932"/>
              <a:gd name="connsiteY0" fmla="*/ 355 h 3859555"/>
              <a:gd name="connsiteX1" fmla="*/ 3637939 w 5790932"/>
              <a:gd name="connsiteY1" fmla="*/ 32862 h 3859555"/>
              <a:gd name="connsiteX2" fmla="*/ 5632262 w 5790932"/>
              <a:gd name="connsiteY2" fmla="*/ 1035877 h 3859555"/>
              <a:gd name="connsiteX3" fmla="*/ 4533281 w 5790932"/>
              <a:gd name="connsiteY3" fmla="*/ 3372154 h 3859555"/>
              <a:gd name="connsiteX4" fmla="*/ 4484942 w 5790932"/>
              <a:gd name="connsiteY4" fmla="*/ 3859411 h 3859555"/>
              <a:gd name="connsiteX5" fmla="*/ 3830931 w 5790932"/>
              <a:gd name="connsiteY5" fmla="*/ 3625830 h 3859555"/>
              <a:gd name="connsiteX6" fmla="*/ 2347370 w 5790932"/>
              <a:gd name="connsiteY6" fmla="*/ 3614661 h 3859555"/>
              <a:gd name="connsiteX7" fmla="*/ 502667 w 5790932"/>
              <a:gd name="connsiteY7" fmla="*/ 2955440 h 3859555"/>
              <a:gd name="connsiteX8" fmla="*/ 15592 w 5790932"/>
              <a:gd name="connsiteY8" fmla="*/ 1582684 h 3859555"/>
              <a:gd name="connsiteX9" fmla="*/ 931964 w 5790932"/>
              <a:gd name="connsiteY9" fmla="*/ 342964 h 3859555"/>
              <a:gd name="connsiteX10" fmla="*/ 2961821 w 5790932"/>
              <a:gd name="connsiteY10" fmla="*/ 355 h 3859555"/>
              <a:gd name="connsiteX0" fmla="*/ 2961821 w 5790932"/>
              <a:gd name="connsiteY0" fmla="*/ 11308 h 3870508"/>
              <a:gd name="connsiteX1" fmla="*/ 3722393 w 5790932"/>
              <a:gd name="connsiteY1" fmla="*/ 6485 h 3870508"/>
              <a:gd name="connsiteX2" fmla="*/ 5632262 w 5790932"/>
              <a:gd name="connsiteY2" fmla="*/ 1046830 h 3870508"/>
              <a:gd name="connsiteX3" fmla="*/ 4533281 w 5790932"/>
              <a:gd name="connsiteY3" fmla="*/ 3383107 h 3870508"/>
              <a:gd name="connsiteX4" fmla="*/ 4484942 w 5790932"/>
              <a:gd name="connsiteY4" fmla="*/ 3870364 h 3870508"/>
              <a:gd name="connsiteX5" fmla="*/ 3830931 w 5790932"/>
              <a:gd name="connsiteY5" fmla="*/ 3636783 h 3870508"/>
              <a:gd name="connsiteX6" fmla="*/ 2347370 w 5790932"/>
              <a:gd name="connsiteY6" fmla="*/ 3625614 h 3870508"/>
              <a:gd name="connsiteX7" fmla="*/ 502667 w 5790932"/>
              <a:gd name="connsiteY7" fmla="*/ 2966393 h 3870508"/>
              <a:gd name="connsiteX8" fmla="*/ 15592 w 5790932"/>
              <a:gd name="connsiteY8" fmla="*/ 1593637 h 3870508"/>
              <a:gd name="connsiteX9" fmla="*/ 931964 w 5790932"/>
              <a:gd name="connsiteY9" fmla="*/ 353917 h 3870508"/>
              <a:gd name="connsiteX10" fmla="*/ 2961821 w 5790932"/>
              <a:gd name="connsiteY10" fmla="*/ 11308 h 387050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90932" h="3866348">
                <a:moveTo>
                  <a:pt x="2961821" y="7148"/>
                </a:moveTo>
                <a:cubicBezTo>
                  <a:pt x="3206456" y="10096"/>
                  <a:pt x="3521969" y="-5766"/>
                  <a:pt x="3722393" y="2325"/>
                </a:cubicBezTo>
                <a:cubicBezTo>
                  <a:pt x="4722827" y="42713"/>
                  <a:pt x="5296541" y="425535"/>
                  <a:pt x="5632262" y="1042670"/>
                </a:cubicBezTo>
                <a:cubicBezTo>
                  <a:pt x="5949774" y="1871921"/>
                  <a:pt x="5887578" y="2845310"/>
                  <a:pt x="4533281" y="3378947"/>
                </a:cubicBezTo>
                <a:cubicBezTo>
                  <a:pt x="4387548" y="3507989"/>
                  <a:pt x="4484942" y="3866204"/>
                  <a:pt x="4484942" y="3866204"/>
                </a:cubicBezTo>
                <a:cubicBezTo>
                  <a:pt x="4432647" y="3872475"/>
                  <a:pt x="4187193" y="3673416"/>
                  <a:pt x="3830931" y="3632623"/>
                </a:cubicBezTo>
                <a:cubicBezTo>
                  <a:pt x="3474669" y="3591830"/>
                  <a:pt x="2913180" y="3627903"/>
                  <a:pt x="2347370" y="3621454"/>
                </a:cubicBezTo>
                <a:cubicBezTo>
                  <a:pt x="1480254" y="3611571"/>
                  <a:pt x="891295" y="3300900"/>
                  <a:pt x="502667" y="2962233"/>
                </a:cubicBezTo>
                <a:cubicBezTo>
                  <a:pt x="114035" y="2623574"/>
                  <a:pt x="-54785" y="2039899"/>
                  <a:pt x="15592" y="1589477"/>
                </a:cubicBezTo>
                <a:cubicBezTo>
                  <a:pt x="85970" y="1139055"/>
                  <a:pt x="328238" y="608060"/>
                  <a:pt x="931964" y="349757"/>
                </a:cubicBezTo>
                <a:cubicBezTo>
                  <a:pt x="1384758" y="156030"/>
                  <a:pt x="2227914" y="-1697"/>
                  <a:pt x="2961821" y="714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056EE075-3641-41C0-833B-18F3EC0E3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277" flipH="1">
            <a:off x="3223909" y="1051930"/>
            <a:ext cx="5443335" cy="3725795"/>
          </a:xfrm>
          <a:custGeom>
            <a:avLst/>
            <a:gdLst>
              <a:gd name="connsiteX0" fmla="*/ 2961821 w 5790932"/>
              <a:gd name="connsiteY0" fmla="*/ 757 h 3859957"/>
              <a:gd name="connsiteX1" fmla="*/ 3637939 w 5790932"/>
              <a:gd name="connsiteY1" fmla="*/ 33264 h 3859957"/>
              <a:gd name="connsiteX2" fmla="*/ 5632262 w 5790932"/>
              <a:gd name="connsiteY2" fmla="*/ 1036279 h 3859957"/>
              <a:gd name="connsiteX3" fmla="*/ 4533281 w 5790932"/>
              <a:gd name="connsiteY3" fmla="*/ 3372556 h 3859957"/>
              <a:gd name="connsiteX4" fmla="*/ 4484942 w 5790932"/>
              <a:gd name="connsiteY4" fmla="*/ 3859813 h 3859957"/>
              <a:gd name="connsiteX5" fmla="*/ 3830931 w 5790932"/>
              <a:gd name="connsiteY5" fmla="*/ 3626232 h 3859957"/>
              <a:gd name="connsiteX6" fmla="*/ 2347370 w 5790932"/>
              <a:gd name="connsiteY6" fmla="*/ 3615063 h 3859957"/>
              <a:gd name="connsiteX7" fmla="*/ 502667 w 5790932"/>
              <a:gd name="connsiteY7" fmla="*/ 2955842 h 3859957"/>
              <a:gd name="connsiteX8" fmla="*/ 15592 w 5790932"/>
              <a:gd name="connsiteY8" fmla="*/ 1583086 h 3859957"/>
              <a:gd name="connsiteX9" fmla="*/ 924924 w 5790932"/>
              <a:gd name="connsiteY9" fmla="*/ 253291 h 3859957"/>
              <a:gd name="connsiteX10" fmla="*/ 2961821 w 5790932"/>
              <a:gd name="connsiteY10" fmla="*/ 757 h 3859957"/>
              <a:gd name="connsiteX0" fmla="*/ 2961821 w 5790932"/>
              <a:gd name="connsiteY0" fmla="*/ 355 h 3859555"/>
              <a:gd name="connsiteX1" fmla="*/ 3637939 w 5790932"/>
              <a:gd name="connsiteY1" fmla="*/ 32862 h 3859555"/>
              <a:gd name="connsiteX2" fmla="*/ 5632262 w 5790932"/>
              <a:gd name="connsiteY2" fmla="*/ 1035877 h 3859555"/>
              <a:gd name="connsiteX3" fmla="*/ 4533281 w 5790932"/>
              <a:gd name="connsiteY3" fmla="*/ 3372154 h 3859555"/>
              <a:gd name="connsiteX4" fmla="*/ 4484942 w 5790932"/>
              <a:gd name="connsiteY4" fmla="*/ 3859411 h 3859555"/>
              <a:gd name="connsiteX5" fmla="*/ 3830931 w 5790932"/>
              <a:gd name="connsiteY5" fmla="*/ 3625830 h 3859555"/>
              <a:gd name="connsiteX6" fmla="*/ 2347370 w 5790932"/>
              <a:gd name="connsiteY6" fmla="*/ 3614661 h 3859555"/>
              <a:gd name="connsiteX7" fmla="*/ 502667 w 5790932"/>
              <a:gd name="connsiteY7" fmla="*/ 2955440 h 3859555"/>
              <a:gd name="connsiteX8" fmla="*/ 15592 w 5790932"/>
              <a:gd name="connsiteY8" fmla="*/ 1582684 h 3859555"/>
              <a:gd name="connsiteX9" fmla="*/ 931964 w 5790932"/>
              <a:gd name="connsiteY9" fmla="*/ 342964 h 3859555"/>
              <a:gd name="connsiteX10" fmla="*/ 2961821 w 5790932"/>
              <a:gd name="connsiteY10" fmla="*/ 355 h 3859555"/>
              <a:gd name="connsiteX0" fmla="*/ 2961821 w 5790932"/>
              <a:gd name="connsiteY0" fmla="*/ 11308 h 3870508"/>
              <a:gd name="connsiteX1" fmla="*/ 3722393 w 5790932"/>
              <a:gd name="connsiteY1" fmla="*/ 6485 h 3870508"/>
              <a:gd name="connsiteX2" fmla="*/ 5632262 w 5790932"/>
              <a:gd name="connsiteY2" fmla="*/ 1046830 h 3870508"/>
              <a:gd name="connsiteX3" fmla="*/ 4533281 w 5790932"/>
              <a:gd name="connsiteY3" fmla="*/ 3383107 h 3870508"/>
              <a:gd name="connsiteX4" fmla="*/ 4484942 w 5790932"/>
              <a:gd name="connsiteY4" fmla="*/ 3870364 h 3870508"/>
              <a:gd name="connsiteX5" fmla="*/ 3830931 w 5790932"/>
              <a:gd name="connsiteY5" fmla="*/ 3636783 h 3870508"/>
              <a:gd name="connsiteX6" fmla="*/ 2347370 w 5790932"/>
              <a:gd name="connsiteY6" fmla="*/ 3625614 h 3870508"/>
              <a:gd name="connsiteX7" fmla="*/ 502667 w 5790932"/>
              <a:gd name="connsiteY7" fmla="*/ 2966393 h 3870508"/>
              <a:gd name="connsiteX8" fmla="*/ 15592 w 5790932"/>
              <a:gd name="connsiteY8" fmla="*/ 1593637 h 3870508"/>
              <a:gd name="connsiteX9" fmla="*/ 931964 w 5790932"/>
              <a:gd name="connsiteY9" fmla="*/ 353917 h 3870508"/>
              <a:gd name="connsiteX10" fmla="*/ 2961821 w 5790932"/>
              <a:gd name="connsiteY10" fmla="*/ 11308 h 387050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90932" h="3866348">
                <a:moveTo>
                  <a:pt x="2961821" y="7148"/>
                </a:moveTo>
                <a:cubicBezTo>
                  <a:pt x="3206456" y="10096"/>
                  <a:pt x="3521969" y="-5766"/>
                  <a:pt x="3722393" y="2325"/>
                </a:cubicBezTo>
                <a:cubicBezTo>
                  <a:pt x="4722827" y="42713"/>
                  <a:pt x="5296541" y="425535"/>
                  <a:pt x="5632262" y="1042670"/>
                </a:cubicBezTo>
                <a:cubicBezTo>
                  <a:pt x="5949774" y="1871921"/>
                  <a:pt x="5887578" y="2845310"/>
                  <a:pt x="4533281" y="3378947"/>
                </a:cubicBezTo>
                <a:cubicBezTo>
                  <a:pt x="4387548" y="3507989"/>
                  <a:pt x="4484942" y="3866204"/>
                  <a:pt x="4484942" y="3866204"/>
                </a:cubicBezTo>
                <a:cubicBezTo>
                  <a:pt x="4432647" y="3872475"/>
                  <a:pt x="4187193" y="3673416"/>
                  <a:pt x="3830931" y="3632623"/>
                </a:cubicBezTo>
                <a:cubicBezTo>
                  <a:pt x="3474669" y="3591830"/>
                  <a:pt x="2913180" y="3627903"/>
                  <a:pt x="2347370" y="3621454"/>
                </a:cubicBezTo>
                <a:cubicBezTo>
                  <a:pt x="1480254" y="3611571"/>
                  <a:pt x="891295" y="3300900"/>
                  <a:pt x="502667" y="2962233"/>
                </a:cubicBezTo>
                <a:cubicBezTo>
                  <a:pt x="114035" y="2623574"/>
                  <a:pt x="-54785" y="2039899"/>
                  <a:pt x="15592" y="1589477"/>
                </a:cubicBezTo>
                <a:cubicBezTo>
                  <a:pt x="85970" y="1139055"/>
                  <a:pt x="328238" y="608060"/>
                  <a:pt x="931964" y="349757"/>
                </a:cubicBezTo>
                <a:cubicBezTo>
                  <a:pt x="1384758" y="156030"/>
                  <a:pt x="2227914" y="-1697"/>
                  <a:pt x="2961821" y="714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37FA30FB-D390-4D34-80E7-DD860FAF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340299" y="4081932"/>
            <a:ext cx="3643736" cy="1860663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2E21A41C-EC74-49DE-BEE5-F936A22C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381007" y="4043440"/>
            <a:ext cx="3643736" cy="1860663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C7ED5-A7E8-2752-D049-BCE0021C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171" y="1840027"/>
            <a:ext cx="4279641" cy="2244623"/>
          </a:xfrm>
        </p:spPr>
        <p:txBody>
          <a:bodyPr>
            <a:normAutofit/>
          </a:bodyPr>
          <a:lstStyle/>
          <a:p>
            <a:r>
              <a:rPr lang="fr-FR" dirty="0"/>
              <a:t>Projet Filmographie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9424F-3402-5880-B40F-11CBA4602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6292" y="4498404"/>
            <a:ext cx="2992582" cy="91216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800" dirty="0" err="1"/>
              <a:t>Tareq</a:t>
            </a:r>
            <a:r>
              <a:rPr lang="fr-FR" sz="2800" dirty="0"/>
              <a:t> </a:t>
            </a:r>
            <a:r>
              <a:rPr lang="fr-FR" sz="2800" dirty="0" err="1"/>
              <a:t>Bengah</a:t>
            </a:r>
            <a:endParaRPr lang="fr-FR" sz="2800" dirty="0"/>
          </a:p>
          <a:p>
            <a:pPr algn="ctr">
              <a:lnSpc>
                <a:spcPct val="90000"/>
              </a:lnSpc>
            </a:pPr>
            <a:r>
              <a:rPr lang="fr-FR" sz="2800" dirty="0"/>
              <a:t>Egly Lucas</a:t>
            </a:r>
          </a:p>
          <a:p>
            <a:pPr algn="ctr">
              <a:lnSpc>
                <a:spcPct val="90000"/>
              </a:lnSpc>
            </a:pPr>
            <a:r>
              <a:rPr lang="fr-FR" sz="2800" dirty="0"/>
              <a:t>Philippe Dubois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D3A72-9D02-EADE-73CD-B7C811B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041BB-621C-6551-B0B4-9AFD190D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fld id="{7C7FAD9F-AEE9-406E-B720-57D2B9DB28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lan d’étage sur une table">
            <a:extLst>
              <a:ext uri="{FF2B5EF4-FFF2-40B4-BE49-F238E27FC236}">
                <a16:creationId xmlns:a16="http://schemas.microsoft.com/office/drawing/2014/main" id="{F8E33DF8-E1F5-4ED7-2536-7750269DC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8" b="1273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30247A-F4BF-65B1-A6EA-041E8C3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100"/>
              <a:t>Table des </a:t>
            </a:r>
            <a:r>
              <a:rPr lang="fr-FR" sz="4100" err="1"/>
              <a:t>matieres</a:t>
            </a:r>
            <a:r>
              <a:rPr lang="fr-FR" sz="4100"/>
              <a:t>  </a:t>
            </a:r>
            <a:br>
              <a:rPr lang="fr-FR" sz="4100"/>
            </a:br>
            <a:endParaRPr lang="fr-FR" sz="41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39249-D9DB-76AE-5D39-A092B7FA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1 : Description du projet </a:t>
            </a:r>
          </a:p>
          <a:p>
            <a:pPr algn="ctr"/>
            <a:r>
              <a:rPr lang="fr-FR" dirty="0"/>
              <a:t>2 : Répartitions des tâches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6ADC2D-5AAF-34B5-ACF0-BF1CC4F9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6153" y="6356350"/>
            <a:ext cx="3444109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5D23B9-6BEC-D7E9-903A-10038511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0263" y="6356350"/>
            <a:ext cx="52390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7FAD9F-AEE9-406E-B720-57D2B9DB281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3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ipt informatique sur un écran">
            <a:extLst>
              <a:ext uri="{FF2B5EF4-FFF2-40B4-BE49-F238E27FC236}">
                <a16:creationId xmlns:a16="http://schemas.microsoft.com/office/drawing/2014/main" id="{5657B5BB-3A4C-7FD8-1839-ED2ED9FD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8C5636-2241-F330-DD22-C579C306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100"/>
              <a:t>Description du projet :</a:t>
            </a:r>
            <a:br>
              <a:rPr lang="fr-FR" sz="4100"/>
            </a:br>
            <a:endParaRPr lang="fr-FR" sz="41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585FF-E4F9-1685-302D-A6DBC22B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Décrire une procédure d’installation 	de déploiement de notre application </a:t>
            </a:r>
            <a:r>
              <a:rPr lang="fr-FR" dirty="0" err="1"/>
              <a:t>django</a:t>
            </a:r>
            <a:r>
              <a:rPr lang="fr-FR" dirty="0"/>
              <a:t> qui est en lien avec une base de données via </a:t>
            </a:r>
            <a:r>
              <a:rPr lang="fr-FR" dirty="0" err="1"/>
              <a:t>Workbeench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 et le but étant d’héberger notre site internet sur une machine virtuel linux. </a:t>
            </a:r>
            <a:endParaRPr lang="fr-FR"/>
          </a:p>
          <a:p>
            <a:pPr algn="ctr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924C6D-CF67-73EB-E475-FD1AE876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6154" y="6535009"/>
            <a:ext cx="34441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IUT DE COLMAR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FCF20D-E575-70FD-6960-4BCDBD5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0263" y="6356350"/>
            <a:ext cx="52390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7FAD9F-AEE9-406E-B720-57D2B9DB281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6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122C2-0487-F01C-8A75-D0411854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taches 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A5A2575B-B074-BA0D-6477-38FCC931C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20" y="2250613"/>
            <a:ext cx="8720082" cy="3827463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BC61216-6AC4-A721-8909-A3544DA2FB2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711388" y="1495286"/>
            <a:ext cx="3312525" cy="128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B526FBD-4F64-2014-B85A-BDF7ED0EAB4E}"/>
              </a:ext>
            </a:extLst>
          </p:cNvPr>
          <p:cNvSpPr txBox="1"/>
          <p:nvPr/>
        </p:nvSpPr>
        <p:spPr>
          <a:xfrm>
            <a:off x="7023913" y="1018232"/>
            <a:ext cx="4323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Tareq</a:t>
            </a:r>
            <a:r>
              <a:rPr lang="fr-FR" sz="2800" b="1" dirty="0">
                <a:solidFill>
                  <a:srgbClr val="FF0000"/>
                </a:solidFill>
              </a:rPr>
              <a:t> &amp; Philippe ( créations des 4 </a:t>
            </a:r>
            <a:r>
              <a:rPr lang="fr-FR" sz="2800" b="1" dirty="0" err="1">
                <a:solidFill>
                  <a:srgbClr val="FF0000"/>
                </a:solidFill>
              </a:rPr>
              <a:t>cruds</a:t>
            </a:r>
            <a:r>
              <a:rPr lang="fr-FR" sz="2800" b="1" dirty="0">
                <a:solidFill>
                  <a:srgbClr val="FF0000"/>
                </a:solidFill>
              </a:rPr>
              <a:t> + </a:t>
            </a:r>
            <a:r>
              <a:rPr lang="fr-FR" sz="2800" b="1" dirty="0" err="1">
                <a:solidFill>
                  <a:srgbClr val="FF0000"/>
                </a:solidFill>
              </a:rPr>
              <a:t>lucas</a:t>
            </a:r>
            <a:r>
              <a:rPr lang="fr-FR" sz="2800" b="1" dirty="0">
                <a:solidFill>
                  <a:srgbClr val="FF0000"/>
                </a:solidFill>
              </a:rPr>
              <a:t> en renfort pour les </a:t>
            </a:r>
            <a:r>
              <a:rPr lang="fr-FR" sz="2800" b="1" dirty="0" err="1">
                <a:solidFill>
                  <a:srgbClr val="FF0000"/>
                </a:solidFill>
              </a:rPr>
              <a:t>comits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github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0521E211-C503-5AC2-F79E-F235A8720F40}"/>
                  </a:ext>
                </a:extLst>
              </p14:cNvPr>
              <p14:cNvContentPartPr/>
              <p14:nvPr/>
            </p14:nvContentPartPr>
            <p14:xfrm>
              <a:off x="1993750" y="3133183"/>
              <a:ext cx="37080" cy="24480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0521E211-C503-5AC2-F79E-F235A8720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750" y="3124183"/>
                <a:ext cx="5472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2D4C36A3-4089-A231-0909-F4312C0219CA}"/>
              </a:ext>
            </a:extLst>
          </p:cNvPr>
          <p:cNvGrpSpPr/>
          <p:nvPr/>
        </p:nvGrpSpPr>
        <p:grpSpPr>
          <a:xfrm rot="3477602">
            <a:off x="743894" y="2699503"/>
            <a:ext cx="1474033" cy="371520"/>
            <a:chOff x="1333870" y="3026263"/>
            <a:chExt cx="70308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EA68CA2A-C65E-AE30-B73B-7760372F5041}"/>
                    </a:ext>
                  </a:extLst>
                </p14:cNvPr>
                <p14:cNvContentPartPr/>
                <p14:nvPr/>
              </p14:nvContentPartPr>
              <p14:xfrm>
                <a:off x="1333870" y="3139663"/>
                <a:ext cx="703080" cy="25812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EA68CA2A-C65E-AE30-B73B-7760372F50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9575" y="3131023"/>
                  <a:ext cx="711499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B91F42BA-F943-6F09-330D-A19D18012ADB}"/>
                    </a:ext>
                  </a:extLst>
                </p14:cNvPr>
                <p14:cNvContentPartPr/>
                <p14:nvPr/>
              </p14:nvContentPartPr>
              <p14:xfrm>
                <a:off x="1358710" y="3026263"/>
                <a:ext cx="297000" cy="8172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B91F42BA-F943-6F09-330D-A19D18012A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4587" y="3017263"/>
                  <a:ext cx="305417" cy="9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E7CC71A-552B-246E-E7F0-8C178EDB67F1}"/>
              </a:ext>
            </a:extLst>
          </p:cNvPr>
          <p:cNvSpPr txBox="1"/>
          <p:nvPr/>
        </p:nvSpPr>
        <p:spPr>
          <a:xfrm>
            <a:off x="110746" y="1852790"/>
            <a:ext cx="306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Réalisation Machine virtuel (Lucas ) </a:t>
            </a:r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E0192AEE-ACE9-9CA2-4BDC-F8BAB3D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IUT DE </a:t>
            </a:r>
            <a:r>
              <a:rPr lang="en-US" dirty="0" err="1"/>
              <a:t>colmar</a:t>
            </a:r>
            <a:endParaRPr lang="en-US" dirty="0"/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E3542022-2800-3DD3-8684-4E8A70B0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E57C0-667F-E53C-7D64-506796A4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Installation de la machine virtuelle linux :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B1575C-12D5-ED24-6D4F-54F7B68A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IUT de </a:t>
            </a:r>
            <a:r>
              <a:rPr lang="en-US" dirty="0" err="1"/>
              <a:t>colmar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8694D9-21B2-83B7-DB91-93948F3D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5</a:t>
            </a:fld>
            <a:endParaRPr lang="en-US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175BEF9-04F7-7C23-EFD2-AB10B347A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19" y="2208819"/>
            <a:ext cx="4787900" cy="952500"/>
          </a:xfrm>
        </p:spPr>
      </p:pic>
      <p:pic>
        <p:nvPicPr>
          <p:cNvPr id="1026" name="Picture 2" descr="▷ Hébergement Linux - Comparatif des Meilleurs Hébergeurs en 2022">
            <a:extLst>
              <a:ext uri="{FF2B5EF4-FFF2-40B4-BE49-F238E27FC236}">
                <a16:creationId xmlns:a16="http://schemas.microsoft.com/office/drawing/2014/main" id="{CDC9AE43-A254-415E-E25A-12628C5A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19" y="3884612"/>
            <a:ext cx="3060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3F3F30-67D4-6443-2648-3C6818ACB287}"/>
              </a:ext>
            </a:extLst>
          </p:cNvPr>
          <p:cNvCxnSpPr>
            <a:cxnSpLocks/>
          </p:cNvCxnSpPr>
          <p:nvPr/>
        </p:nvCxnSpPr>
        <p:spPr>
          <a:xfrm>
            <a:off x="2671948" y="3161319"/>
            <a:ext cx="0" cy="72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vant d'apprendre Django">
            <a:extLst>
              <a:ext uri="{FF2B5EF4-FFF2-40B4-BE49-F238E27FC236}">
                <a16:creationId xmlns:a16="http://schemas.microsoft.com/office/drawing/2014/main" id="{AB9BB65C-F86B-97E2-B8E5-07667AD6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0" y="4178279"/>
            <a:ext cx="3683181" cy="21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élécharger MySQL Workbench (gratuit) - Clubic">
            <a:extLst>
              <a:ext uri="{FF2B5EF4-FFF2-40B4-BE49-F238E27FC236}">
                <a16:creationId xmlns:a16="http://schemas.microsoft.com/office/drawing/2014/main" id="{623EBD47-4579-9AD8-FE69-6481FE79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47" y="1738781"/>
            <a:ext cx="1663368" cy="16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A5E50A8-C7F0-CA47-97C6-F28472E17EDD}"/>
              </a:ext>
            </a:extLst>
          </p:cNvPr>
          <p:cNvCxnSpPr>
            <a:cxnSpLocks/>
          </p:cNvCxnSpPr>
          <p:nvPr/>
        </p:nvCxnSpPr>
        <p:spPr>
          <a:xfrm flipH="1">
            <a:off x="4342419" y="3016332"/>
            <a:ext cx="1975254" cy="12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A276F06-EDA5-9E9D-3A2D-11132A96274D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4342419" y="5211762"/>
            <a:ext cx="3174661" cy="2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6639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3"/>
      </a:lt2>
      <a:accent1>
        <a:srgbClr val="C34D54"/>
      </a:accent1>
      <a:accent2>
        <a:srgbClr val="B13B74"/>
      </a:accent2>
      <a:accent3>
        <a:srgbClr val="C34DB7"/>
      </a:accent3>
      <a:accent4>
        <a:srgbClr val="8C3BB1"/>
      </a:accent4>
      <a:accent5>
        <a:srgbClr val="6C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112</Words>
  <Application>Microsoft Macintosh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The Hand</vt:lpstr>
      <vt:lpstr>The Serif Hand</vt:lpstr>
      <vt:lpstr>ChitchatVTI</vt:lpstr>
      <vt:lpstr>Projet Filmographie</vt:lpstr>
      <vt:lpstr>Table des matieres   </vt:lpstr>
      <vt:lpstr>Description du projet : </vt:lpstr>
      <vt:lpstr>Répartitions des taches </vt:lpstr>
      <vt:lpstr>Installation de la machine virtuelle linux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Filmographie</dc:title>
  <dc:creator>Lucas Egly</dc:creator>
  <cp:lastModifiedBy>Lucas Egly</cp:lastModifiedBy>
  <cp:revision>5</cp:revision>
  <dcterms:created xsi:type="dcterms:W3CDTF">2022-06-15T07:54:46Z</dcterms:created>
  <dcterms:modified xsi:type="dcterms:W3CDTF">2022-06-15T20:21:14Z</dcterms:modified>
</cp:coreProperties>
</file>