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8" r:id="rId3"/>
    <p:sldId id="259" r:id="rId4"/>
    <p:sldId id="260" r:id="rId5"/>
    <p:sldId id="262" r:id="rId6"/>
    <p:sldId id="261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0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4868" y="1122363"/>
            <a:ext cx="565521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4868" y="3602038"/>
            <a:ext cx="565521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5EB8-8CBD-42AA-A68C-CD831993BD34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60A3-DDAB-45D6-9C98-EF7F56029A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985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5EB8-8CBD-42AA-A68C-CD831993BD34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60A3-DDAB-45D6-9C98-EF7F56029A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207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904187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904187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4204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5EB8-8CBD-42AA-A68C-CD831993BD34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60A3-DDAB-45D6-9C98-EF7F56029A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630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93033"/>
            <a:ext cx="5181600" cy="38839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93033"/>
            <a:ext cx="5181600" cy="38839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5EB8-8CBD-42AA-A68C-CD831993BD34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60A3-DDAB-45D6-9C98-EF7F56029A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370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3182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855741"/>
            <a:ext cx="5157787" cy="333392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03182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55741"/>
            <a:ext cx="5183188" cy="333392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5EB8-8CBD-42AA-A68C-CD831993BD34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60A3-DDAB-45D6-9C98-EF7F56029A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505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5EB8-8CBD-42AA-A68C-CD831993BD34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60A3-DDAB-45D6-9C98-EF7F56029A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285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5EB8-8CBD-42AA-A68C-CD831993BD34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60A3-DDAB-45D6-9C98-EF7F56029A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948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5EB8-8CBD-42AA-A68C-CD831993BD34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60A3-DDAB-45D6-9C98-EF7F56029A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776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5EB8-8CBD-42AA-A68C-CD831993BD34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60A3-DDAB-45D6-9C98-EF7F56029A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06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428" y="284661"/>
            <a:ext cx="79259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8291"/>
            <a:ext cx="10515600" cy="38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1875EB8-8CBD-42AA-A68C-CD831993BD34}" type="datetimeFigureOut">
              <a:rPr lang="es-AR" smtClean="0"/>
              <a:t>25/11/2022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758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D2D60A3-DDAB-45D6-9C98-EF7F56029A80}" type="slidenum">
              <a:rPr lang="es-AR" smtClean="0"/>
              <a:t>‹Nº›</a:t>
            </a:fld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tx1">
                    <a:lumMod val="50000"/>
                    <a:lumOff val="50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4204A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E1E41DE-9CB5-ED2A-A63F-07B2E6EB9846}"/>
              </a:ext>
            </a:extLst>
          </p:cNvPr>
          <p:cNvSpPr txBox="1"/>
          <p:nvPr/>
        </p:nvSpPr>
        <p:spPr>
          <a:xfrm>
            <a:off x="6598658" y="2229885"/>
            <a:ext cx="44767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Proyecto: </a:t>
            </a:r>
          </a:p>
          <a:p>
            <a:r>
              <a:rPr lang="es-MX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Desarrollar una Pokedex como aplicación</a:t>
            </a:r>
            <a:endParaRPr lang="es-AR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2672EB-6268-F8D7-583F-327511771A5F}"/>
              </a:ext>
            </a:extLst>
          </p:cNvPr>
          <p:cNvSpPr txBox="1"/>
          <p:nvPr/>
        </p:nvSpPr>
        <p:spPr>
          <a:xfrm>
            <a:off x="623276" y="3712600"/>
            <a:ext cx="40171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Integrantes: </a:t>
            </a:r>
          </a:p>
          <a:p>
            <a:r>
              <a:rPr lang="es-MX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Mauro Maidana</a:t>
            </a:r>
          </a:p>
          <a:p>
            <a:r>
              <a:rPr lang="es-MX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Lucas Nuñez</a:t>
            </a:r>
          </a:p>
          <a:p>
            <a:r>
              <a:rPr lang="es-MX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Mariano Rossi</a:t>
            </a:r>
          </a:p>
          <a:p>
            <a:r>
              <a:rPr lang="es-MX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Franco Benitez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56C9409-50CE-6E22-3666-DA8CF3612239}"/>
              </a:ext>
            </a:extLst>
          </p:cNvPr>
          <p:cNvSpPr txBox="1"/>
          <p:nvPr/>
        </p:nvSpPr>
        <p:spPr>
          <a:xfrm>
            <a:off x="623276" y="2229885"/>
            <a:ext cx="508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Materia</a:t>
            </a:r>
            <a:r>
              <a:rPr lang="es-MX" dirty="0">
                <a:solidFill>
                  <a:schemeClr val="bg1"/>
                </a:solidFill>
                <a:latin typeface="Arial Rounded MT Bold" panose="020F0704030504030204" pitchFamily="34" charset="0"/>
              </a:rPr>
              <a:t>: </a:t>
            </a:r>
          </a:p>
          <a:p>
            <a:r>
              <a:rPr lang="es-MX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Metodología de Pruebas de Sistemas - 2°A</a:t>
            </a:r>
          </a:p>
          <a:p>
            <a:endParaRPr lang="es-A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4BC761F-ADA7-A1F8-6EEE-AFBA02B2D36A}"/>
              </a:ext>
            </a:extLst>
          </p:cNvPr>
          <p:cNvCxnSpPr>
            <a:cxnSpLocks/>
          </p:cNvCxnSpPr>
          <p:nvPr/>
        </p:nvCxnSpPr>
        <p:spPr>
          <a:xfrm>
            <a:off x="0" y="3055705"/>
            <a:ext cx="121920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8837AD-AD27-6ED2-FE63-304DC1EFB038}"/>
              </a:ext>
            </a:extLst>
          </p:cNvPr>
          <p:cNvCxnSpPr>
            <a:cxnSpLocks/>
          </p:cNvCxnSpPr>
          <p:nvPr/>
        </p:nvCxnSpPr>
        <p:spPr>
          <a:xfrm>
            <a:off x="0" y="5224683"/>
            <a:ext cx="5861957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497F7D2-D235-1B4B-CC1F-0B5FC9577B57}"/>
              </a:ext>
            </a:extLst>
          </p:cNvPr>
          <p:cNvCxnSpPr>
            <a:cxnSpLocks/>
          </p:cNvCxnSpPr>
          <p:nvPr/>
        </p:nvCxnSpPr>
        <p:spPr>
          <a:xfrm>
            <a:off x="0" y="3635940"/>
            <a:ext cx="5861957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n 30">
            <a:extLst>
              <a:ext uri="{FF2B5EF4-FFF2-40B4-BE49-F238E27FC236}">
                <a16:creationId xmlns:a16="http://schemas.microsoft.com/office/drawing/2014/main" id="{D2696D79-EF6E-8E6B-6766-9AB716140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94" b="99202" l="3125" r="98438">
                        <a14:foregroundMark x1="19688" y1="49301" x2="23906" y2="69062"/>
                        <a14:foregroundMark x1="15937" y1="57884" x2="21406" y2="70259"/>
                        <a14:foregroundMark x1="21406" y1="70259" x2="34688" y2="80838"/>
                        <a14:foregroundMark x1="34688" y1="80838" x2="35469" y2="81238"/>
                        <a14:foregroundMark x1="55625" y1="85828" x2="74844" y2="88224"/>
                        <a14:foregroundMark x1="76094" y1="78443" x2="75313" y2="66667"/>
                        <a14:foregroundMark x1="75313" y1="66667" x2="68281" y2="56487"/>
                        <a14:foregroundMark x1="87813" y1="79242" x2="87500" y2="64471"/>
                        <a14:foregroundMark x1="87500" y1="64471" x2="70156" y2="44511"/>
                        <a14:foregroundMark x1="70156" y1="44511" x2="56719" y2="58084"/>
                        <a14:foregroundMark x1="56719" y1="58084" x2="60000" y2="84431"/>
                        <a14:foregroundMark x1="60000" y1="84431" x2="73125" y2="99202"/>
                        <a14:foregroundMark x1="73125" y1="99202" x2="78281" y2="98004"/>
                        <a14:foregroundMark x1="84967" y1="44914" x2="74161" y2="13900"/>
                        <a14:foregroundMark x1="67164" y1="8356" x2="54688" y2="2196"/>
                        <a14:foregroundMark x1="72174" y1="10830" x2="69239" y2="9381"/>
                        <a14:foregroundMark x1="72830" y1="11154" x2="72543" y2="11012"/>
                        <a14:foregroundMark x1="54688" y1="2196" x2="37344" y2="399"/>
                        <a14:foregroundMark x1="22430" y1="6275" x2="20625" y2="6986"/>
                        <a14:foregroundMark x1="37344" y1="399" x2="23736" y2="5760"/>
                        <a14:foregroundMark x1="16166" y1="12244" x2="8438" y2="21357"/>
                        <a14:foregroundMark x1="18514" y1="9475" x2="16211" y2="12191"/>
                        <a14:foregroundMark x1="18830" y1="9102" x2="18636" y2="9331"/>
                        <a14:foregroundMark x1="20625" y1="6986" x2="18928" y2="8987"/>
                        <a14:foregroundMark x1="8438" y1="21357" x2="1406" y2="46906"/>
                        <a14:foregroundMark x1="1406" y1="46906" x2="3923" y2="71372"/>
                        <a14:foregroundMark x1="10314" y1="78187" x2="32656" y2="92615"/>
                        <a14:foregroundMark x1="32656" y1="92615" x2="60938" y2="99202"/>
                        <a14:foregroundMark x1="60938" y1="99202" x2="96719" y2="88623"/>
                        <a14:foregroundMark x1="89452" y1="60228" x2="88750" y2="57485"/>
                        <a14:foregroundMark x1="90226" y1="63252" x2="89831" y2="61709"/>
                        <a14:foregroundMark x1="93097" y1="74467" x2="92073" y2="70466"/>
                        <a14:foregroundMark x1="85671" y1="39130" x2="85469" y2="37924"/>
                        <a14:foregroundMark x1="85843" y1="40152" x2="85776" y2="39750"/>
                        <a14:foregroundMark x1="85954" y1="40813" x2="85858" y2="40241"/>
                        <a14:foregroundMark x1="86531" y1="44255" x2="86587" y2="44588"/>
                        <a14:foregroundMark x1="88750" y1="57485" x2="86531" y2="44255"/>
                        <a14:foregroundMark x1="25156" y1="70060" x2="22188" y2="56687"/>
                        <a14:foregroundMark x1="22188" y1="56687" x2="27500" y2="38523"/>
                        <a14:foregroundMark x1="38594" y1="68263" x2="35781" y2="52495"/>
                        <a14:foregroundMark x1="35781" y1="52495" x2="37813" y2="40918"/>
                        <a14:foregroundMark x1="46406" y1="72056" x2="40313" y2="48104"/>
                        <a14:foregroundMark x1="40313" y1="48104" x2="52344" y2="34930"/>
                        <a14:foregroundMark x1="52344" y1="34930" x2="53750" y2="40519"/>
                        <a14:foregroundMark x1="53438" y1="41916" x2="41563" y2="45110"/>
                        <a14:foregroundMark x1="41563" y1="45110" x2="44063" y2="69461"/>
                        <a14:foregroundMark x1="44063" y1="69461" x2="45781" y2="70060"/>
                        <a14:foregroundMark x1="48281" y1="50299" x2="40938" y2="77445"/>
                        <a14:foregroundMark x1="48906" y1="71058" x2="32813" y2="90020"/>
                        <a14:foregroundMark x1="39219" y1="75848" x2="24375" y2="58882"/>
                        <a14:foregroundMark x1="31563" y1="87824" x2="12969" y2="61078"/>
                        <a14:foregroundMark x1="20000" y1="78044" x2="13281" y2="66667"/>
                        <a14:foregroundMark x1="13281" y1="66667" x2="7656" y2="48902"/>
                        <a14:foregroundMark x1="8750" y1="57685" x2="10781" y2="42315"/>
                        <a14:foregroundMark x1="10781" y1="42315" x2="28281" y2="22156"/>
                        <a14:foregroundMark x1="28281" y1="22156" x2="29063" y2="22156"/>
                        <a14:foregroundMark x1="9844" y1="48303" x2="20313" y2="48703"/>
                        <a14:foregroundMark x1="20313" y1="48703" x2="31406" y2="46906"/>
                        <a14:foregroundMark x1="9219" y1="50299" x2="3281" y2="45309"/>
                        <a14:foregroundMark x1="4531" y1="49701" x2="6406" y2="36128"/>
                        <a14:foregroundMark x1="28594" y1="6387" x2="41094" y2="3393"/>
                        <a14:foregroundMark x1="55781" y1="46108" x2="50469" y2="69461"/>
                        <a14:foregroundMark x1="51250" y1="51297" x2="50938" y2="43114"/>
                        <a14:foregroundMark x1="54063" y1="67465" x2="46875" y2="81437"/>
                        <a14:foregroundMark x1="42031" y1="89222" x2="38125" y2="92415"/>
                        <a14:foregroundMark x1="51250" y1="89421" x2="58750" y2="89022"/>
                        <a14:foregroundMark x1="55313" y1="93812" x2="44063" y2="90020"/>
                        <a14:foregroundMark x1="50625" y1="94012" x2="61719" y2="90619"/>
                        <a14:foregroundMark x1="58750" y1="95808" x2="52344" y2="94411"/>
                        <a14:foregroundMark x1="56875" y1="94411" x2="63906" y2="93413"/>
                        <a14:foregroundMark x1="65156" y1="95808" x2="57656" y2="96208"/>
                        <a14:foregroundMark x1="56563" y1="86228" x2="54844" y2="82036"/>
                        <a14:foregroundMark x1="34531" y1="61078" x2="29219" y2="56088"/>
                        <a14:foregroundMark x1="14688" y1="75848" x2="10469" y2="63673"/>
                        <a14:foregroundMark x1="63438" y1="66866" x2="71719" y2="61078"/>
                        <a14:foregroundMark x1="71875" y1="78244" x2="59844" y2="58882"/>
                        <a14:foregroundMark x1="65313" y1="62675" x2="66719" y2="55888"/>
                        <a14:foregroundMark x1="61250" y1="62076" x2="67969" y2="58882"/>
                        <a14:foregroundMark x1="63750" y1="55289" x2="72344" y2="58683"/>
                        <a14:foregroundMark x1="77813" y1="49900" x2="70938" y2="46307"/>
                        <a14:foregroundMark x1="63750" y1="48104" x2="57656" y2="60080"/>
                        <a14:foregroundMark x1="60156" y1="51497" x2="55781" y2="64271"/>
                        <a14:foregroundMark x1="56563" y1="74651" x2="57500" y2="81437"/>
                        <a14:foregroundMark x1="58750" y1="71856" x2="55781" y2="65868"/>
                        <a14:foregroundMark x1="56563" y1="53094" x2="60000" y2="45309"/>
                        <a14:foregroundMark x1="45000" y1="37126" x2="33750" y2="43912"/>
                        <a14:foregroundMark x1="63125" y1="77246" x2="69688" y2="82834"/>
                        <a14:foregroundMark x1="78438" y1="83433" x2="82813" y2="82236"/>
                        <a14:foregroundMark x1="74375" y1="84830" x2="63594" y2="83034"/>
                        <a14:foregroundMark x1="77344" y1="84431" x2="86094" y2="79840"/>
                        <a14:foregroundMark x1="72031" y1="67665" x2="71875" y2="61078"/>
                        <a14:foregroundMark x1="77656" y1="47305" x2="82813" y2="54890"/>
                        <a14:foregroundMark x1="84844" y1="67465" x2="80938" y2="79242"/>
                        <a14:foregroundMark x1="76563" y1="92615" x2="87031" y2="88024"/>
                        <a14:foregroundMark x1="71563" y1="92216" x2="80781" y2="90020"/>
                        <a14:foregroundMark x1="72188" y1="90818" x2="81094" y2="90220"/>
                        <a14:foregroundMark x1="86719" y1="84631" x2="91875" y2="82834"/>
                        <a14:foregroundMark x1="90156" y1="89222" x2="93438" y2="90020"/>
                        <a14:foregroundMark x1="92500" y1="92615" x2="88594" y2="89621"/>
                        <a14:foregroundMark x1="89219" y1="88024" x2="87500" y2="87824"/>
                        <a14:foregroundMark x1="92344" y1="94212" x2="98438" y2="90020"/>
                        <a14:foregroundMark x1="34063" y1="56886" x2="34219" y2="40319"/>
                        <a14:foregroundMark x1="5938" y1="68064" x2="12812" y2="77445"/>
                        <a14:backgroundMark x1="12500" y1="7984" x2="12500" y2="7984"/>
                        <a14:backgroundMark x1="11406" y1="7585" x2="3906" y2="17764"/>
                        <a14:backgroundMark x1="4943" y1="23822" x2="938" y2="28743"/>
                        <a14:backgroundMark x1="7636" y1="20512" x2="7336" y2="20881"/>
                        <a14:backgroundMark x1="19772" y1="5601" x2="19559" y2="5862"/>
                        <a14:backgroundMark x1="97813" y1="73852" x2="97656" y2="76048"/>
                        <a14:backgroundMark x1="96563" y1="80240" x2="96250" y2="73253"/>
                        <a14:backgroundMark x1="91719" y1="72056" x2="92344" y2="69461"/>
                        <a14:backgroundMark x1="92031" y1="72056" x2="91250" y2="68663"/>
                        <a14:backgroundMark x1="91563" y1="68263" x2="91406" y2="65070"/>
                        <a14:backgroundMark x1="90156" y1="64271" x2="89844" y2="62275"/>
                        <a14:backgroundMark x1="90781" y1="64072" x2="91250" y2="68064"/>
                        <a14:backgroundMark x1="90156" y1="64471" x2="90156" y2="60878"/>
                        <a14:backgroundMark x1="90156" y1="63273" x2="90625" y2="65669"/>
                        <a14:backgroundMark x1="90938" y1="64072" x2="90938" y2="60279"/>
                        <a14:backgroundMark x1="91094" y1="63872" x2="90156" y2="61677"/>
                        <a14:backgroundMark x1="90313" y1="63673" x2="90313" y2="61078"/>
                        <a14:backgroundMark x1="92500" y1="74052" x2="91250" y2="68862"/>
                        <a14:backgroundMark x1="94375" y1="75250" x2="91875" y2="69461"/>
                        <a14:backgroundMark x1="93906" y1="75250" x2="92031" y2="71058"/>
                        <a14:backgroundMark x1="92656" y1="72854" x2="91406" y2="68064"/>
                        <a14:backgroundMark x1="92344" y1="74052" x2="92188" y2="68862"/>
                        <a14:backgroundMark x1="95938" y1="83633" x2="93438" y2="77645"/>
                        <a14:backgroundMark x1="95469" y1="83832" x2="94844" y2="81437"/>
                        <a14:backgroundMark x1="95938" y1="85030" x2="94844" y2="83633"/>
                        <a14:backgroundMark x1="94063" y1="77645" x2="92500" y2="74251"/>
                        <a14:backgroundMark x1="94375" y1="77844" x2="93750" y2="73852"/>
                        <a14:backgroundMark x1="94063" y1="77844" x2="92344" y2="72455"/>
                        <a14:backgroundMark x1="72813" y1="11178" x2="73594" y2="11776"/>
                        <a14:backgroundMark x1="86406" y1="43313" x2="87344" y2="38922"/>
                        <a14:backgroundMark x1="85781" y1="41916" x2="85781" y2="40120"/>
                        <a14:backgroundMark x1="86250" y1="42315" x2="86406" y2="38723"/>
                        <a14:backgroundMark x1="85781" y1="40519" x2="86406" y2="38124"/>
                        <a14:backgroundMark x1="3750" y1="73852" x2="4688" y2="74251"/>
                        <a14:backgroundMark x1="6250" y1="76048" x2="7031" y2="75649"/>
                        <a14:backgroundMark x1="7969" y1="76447" x2="6719" y2="75250"/>
                        <a14:backgroundMark x1="7500" y1="76447" x2="7500" y2="76447"/>
                        <a14:backgroundMark x1="7031" y1="75848" x2="4844" y2="74651"/>
                        <a14:backgroundMark x1="5469" y1="74850" x2="3906" y2="73453"/>
                        <a14:backgroundMark x1="7656" y1="77246" x2="7656" y2="80040"/>
                        <a14:backgroundMark x1="7656" y1="76048" x2="7813" y2="79840"/>
                        <a14:backgroundMark x1="89688" y1="62275" x2="89844" y2="58683"/>
                        <a14:backgroundMark x1="86250" y1="42715" x2="85781" y2="37725"/>
                        <a14:backgroundMark x1="68750" y1="9381" x2="67188" y2="7385"/>
                        <a14:backgroundMark x1="67500" y1="8782" x2="67500" y2="9381"/>
                        <a14:backgroundMark x1="67656" y1="9182" x2="66875" y2="7385"/>
                        <a14:backgroundMark x1="73750" y1="11776" x2="72656" y2="9780"/>
                        <a14:backgroundMark x1="73125" y1="11377" x2="72813" y2="9182"/>
                        <a14:backgroundMark x1="73125" y1="10978" x2="72500" y2="9182"/>
                        <a14:backgroundMark x1="72969" y1="11976" x2="72969" y2="9182"/>
                        <a14:backgroundMark x1="73125" y1="11976" x2="72188" y2="8583"/>
                        <a14:backgroundMark x1="72969" y1="11776" x2="72188" y2="8383"/>
                        <a14:backgroundMark x1="72344" y1="11776" x2="72656" y2="8982"/>
                        <a14:backgroundMark x1="73125" y1="12176" x2="72969" y2="9780"/>
                        <a14:backgroundMark x1="23750" y1="5788" x2="22656" y2="5788"/>
                        <a14:backgroundMark x1="23125" y1="5788" x2="22188" y2="5788"/>
                        <a14:backgroundMark x1="18438" y1="9182" x2="18281" y2="7984"/>
                        <a14:backgroundMark x1="18906" y1="9381" x2="18438" y2="7186"/>
                        <a14:backgroundMark x1="16094" y1="11976" x2="15937" y2="11178"/>
                        <a14:backgroundMark x1="85625" y1="43713" x2="86719" y2="43912"/>
                        <a14:backgroundMark x1="85625" y1="40319" x2="85938" y2="381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307" y="3422518"/>
            <a:ext cx="2569028" cy="2011067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227EB30F-D9CA-3D37-FEFA-D3001F40EFC4}"/>
              </a:ext>
            </a:extLst>
          </p:cNvPr>
          <p:cNvSpPr txBox="1"/>
          <p:nvPr/>
        </p:nvSpPr>
        <p:spPr>
          <a:xfrm>
            <a:off x="775676" y="3322195"/>
            <a:ext cx="401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Rounded MT Bold" panose="020F0704030504030204" pitchFamily="34" charset="0"/>
              </a:rPr>
              <a:t>Grupo 4</a:t>
            </a:r>
            <a:endParaRPr lang="es-A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>
            <a:extLst>
              <a:ext uri="{FF2B5EF4-FFF2-40B4-BE49-F238E27FC236}">
                <a16:creationId xmlns:a16="http://schemas.microsoft.com/office/drawing/2014/main" id="{CD3D65BD-D110-BB6C-3686-1990F6199335}"/>
              </a:ext>
            </a:extLst>
          </p:cNvPr>
          <p:cNvSpPr/>
          <p:nvPr/>
        </p:nvSpPr>
        <p:spPr>
          <a:xfrm>
            <a:off x="0" y="557219"/>
            <a:ext cx="10709498" cy="424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6654F7-DC5A-A656-24D7-A68CE34B8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39" y="982167"/>
            <a:ext cx="2903059" cy="5160994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14DDA85-F83D-17E6-B8B1-476DF2A6CF9B}"/>
              </a:ext>
            </a:extLst>
          </p:cNvPr>
          <p:cNvCxnSpPr>
            <a:cxnSpLocks/>
          </p:cNvCxnSpPr>
          <p:nvPr/>
        </p:nvCxnSpPr>
        <p:spPr>
          <a:xfrm>
            <a:off x="5030559" y="3675223"/>
            <a:ext cx="30580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EC7D90E-9B00-1D7A-007F-FB8E7D4A8C7A}"/>
              </a:ext>
            </a:extLst>
          </p:cNvPr>
          <p:cNvCxnSpPr>
            <a:cxnSpLocks/>
          </p:cNvCxnSpPr>
          <p:nvPr/>
        </p:nvCxnSpPr>
        <p:spPr>
          <a:xfrm>
            <a:off x="5030559" y="4452967"/>
            <a:ext cx="30953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C3F68B4-4A8C-3133-18B3-5DC15A9D26ED}"/>
              </a:ext>
            </a:extLst>
          </p:cNvPr>
          <p:cNvCxnSpPr>
            <a:cxnSpLocks/>
          </p:cNvCxnSpPr>
          <p:nvPr/>
        </p:nvCxnSpPr>
        <p:spPr>
          <a:xfrm>
            <a:off x="3935185" y="5349832"/>
            <a:ext cx="4387721" cy="23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ABAB28E-832B-DD17-E2B9-17DFCD209388}"/>
              </a:ext>
            </a:extLst>
          </p:cNvPr>
          <p:cNvCxnSpPr>
            <a:cxnSpLocks/>
          </p:cNvCxnSpPr>
          <p:nvPr/>
        </p:nvCxnSpPr>
        <p:spPr>
          <a:xfrm>
            <a:off x="4417557" y="4868958"/>
            <a:ext cx="40058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4A144E6-8041-C2F4-C7CF-AF90788A4765}"/>
              </a:ext>
            </a:extLst>
          </p:cNvPr>
          <p:cNvCxnSpPr>
            <a:cxnSpLocks/>
          </p:cNvCxnSpPr>
          <p:nvPr/>
        </p:nvCxnSpPr>
        <p:spPr>
          <a:xfrm flipV="1">
            <a:off x="5030559" y="3140074"/>
            <a:ext cx="0" cy="13128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291475C-89AF-461C-75D3-B7306CA13224}"/>
              </a:ext>
            </a:extLst>
          </p:cNvPr>
          <p:cNvCxnSpPr>
            <a:cxnSpLocks/>
          </p:cNvCxnSpPr>
          <p:nvPr/>
        </p:nvCxnSpPr>
        <p:spPr>
          <a:xfrm flipV="1">
            <a:off x="5030559" y="2645229"/>
            <a:ext cx="0" cy="4948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483C413-71A1-F631-625B-9C6FE0D045C0}"/>
              </a:ext>
            </a:extLst>
          </p:cNvPr>
          <p:cNvSpPr txBox="1"/>
          <p:nvPr/>
        </p:nvSpPr>
        <p:spPr>
          <a:xfrm>
            <a:off x="1224644" y="2400149"/>
            <a:ext cx="2579913" cy="5232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El usuario rellena los campos obligatorios para ingresar</a:t>
            </a:r>
            <a:endParaRPr lang="es-AR" sz="1400" dirty="0">
              <a:solidFill>
                <a:schemeClr val="bg1"/>
              </a:solidFill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9BA6503-E421-1EFF-CDDE-8831508A2B59}"/>
              </a:ext>
            </a:extLst>
          </p:cNvPr>
          <p:cNvCxnSpPr>
            <a:cxnSpLocks/>
          </p:cNvCxnSpPr>
          <p:nvPr/>
        </p:nvCxnSpPr>
        <p:spPr>
          <a:xfrm flipH="1">
            <a:off x="3804557" y="2645229"/>
            <a:ext cx="1226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81169C3-E8F6-B577-2AA0-AEA65B0B97F8}"/>
              </a:ext>
            </a:extLst>
          </p:cNvPr>
          <p:cNvSpPr txBox="1"/>
          <p:nvPr/>
        </p:nvSpPr>
        <p:spPr>
          <a:xfrm>
            <a:off x="839754" y="3685366"/>
            <a:ext cx="3095431" cy="5232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Una vez ingresado los valores podrá seleccionar el botón “Iniciar”</a:t>
            </a:r>
            <a:endParaRPr lang="es-AR" sz="1400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71D384E-0467-1A11-39BC-319B7BDD27DD}"/>
              </a:ext>
            </a:extLst>
          </p:cNvPr>
          <p:cNvSpPr txBox="1"/>
          <p:nvPr/>
        </p:nvSpPr>
        <p:spPr>
          <a:xfrm>
            <a:off x="839754" y="5086819"/>
            <a:ext cx="3099026" cy="5232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Si el usuario es nuevo deberá seleccionar en el botón Registrarse</a:t>
            </a:r>
            <a:endParaRPr lang="es-AR" sz="1400" dirty="0">
              <a:solidFill>
                <a:schemeClr val="bg1"/>
              </a:solidFill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C1526A5-2FB5-5A5C-A982-A90CD0745065}"/>
              </a:ext>
            </a:extLst>
          </p:cNvPr>
          <p:cNvCxnSpPr>
            <a:cxnSpLocks/>
          </p:cNvCxnSpPr>
          <p:nvPr/>
        </p:nvCxnSpPr>
        <p:spPr>
          <a:xfrm flipV="1">
            <a:off x="4417557" y="3954236"/>
            <a:ext cx="1" cy="9147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FB63EB8-51BB-DD9C-F6EF-AB4E91090A9F}"/>
              </a:ext>
            </a:extLst>
          </p:cNvPr>
          <p:cNvCxnSpPr>
            <a:cxnSpLocks/>
          </p:cNvCxnSpPr>
          <p:nvPr/>
        </p:nvCxnSpPr>
        <p:spPr>
          <a:xfrm flipH="1">
            <a:off x="3935186" y="3948793"/>
            <a:ext cx="4823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918C7CA-D86C-1193-A068-545A67E9F9C5}"/>
              </a:ext>
            </a:extLst>
          </p:cNvPr>
          <p:cNvSpPr txBox="1"/>
          <p:nvPr/>
        </p:nvSpPr>
        <p:spPr>
          <a:xfrm>
            <a:off x="499187" y="557219"/>
            <a:ext cx="3265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</a:rPr>
              <a:t>Ingresar a la aplicación</a:t>
            </a:r>
            <a:endParaRPr lang="es-A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6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FD880DD-80DA-243E-1D0E-ECEF37F9A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786" y="982167"/>
            <a:ext cx="2991720" cy="531861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BDA2251-6CC3-B782-F0C8-EC1546D2ED53}"/>
              </a:ext>
            </a:extLst>
          </p:cNvPr>
          <p:cNvSpPr/>
          <p:nvPr/>
        </p:nvSpPr>
        <p:spPr>
          <a:xfrm>
            <a:off x="0" y="557219"/>
            <a:ext cx="10709498" cy="424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BCD1F30-253C-E121-2DDD-D380093B1B5B}"/>
              </a:ext>
            </a:extLst>
          </p:cNvPr>
          <p:cNvSpPr txBox="1"/>
          <p:nvPr/>
        </p:nvSpPr>
        <p:spPr>
          <a:xfrm>
            <a:off x="499187" y="557219"/>
            <a:ext cx="518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</a:rPr>
              <a:t>Registrarse para ingresar a la aplicación</a:t>
            </a:r>
            <a:endParaRPr lang="es-AR" sz="2000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DE7F740-11D3-E3D9-381A-DF1E88F495F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714949" y="2652069"/>
            <a:ext cx="42627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8CCB1E2-2B0E-A6C6-377A-0BF4E17587CA}"/>
              </a:ext>
            </a:extLst>
          </p:cNvPr>
          <p:cNvCxnSpPr>
            <a:cxnSpLocks/>
          </p:cNvCxnSpPr>
          <p:nvPr/>
        </p:nvCxnSpPr>
        <p:spPr>
          <a:xfrm>
            <a:off x="5354749" y="3393943"/>
            <a:ext cx="26229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A7D9F7C-968F-3795-E53D-515F83ABD940}"/>
              </a:ext>
            </a:extLst>
          </p:cNvPr>
          <p:cNvCxnSpPr>
            <a:cxnSpLocks/>
          </p:cNvCxnSpPr>
          <p:nvPr/>
        </p:nvCxnSpPr>
        <p:spPr>
          <a:xfrm>
            <a:off x="4730620" y="4808931"/>
            <a:ext cx="34609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BF31740-37E0-0C96-A07C-2C154ADBCE01}"/>
              </a:ext>
            </a:extLst>
          </p:cNvPr>
          <p:cNvCxnSpPr>
            <a:cxnSpLocks/>
          </p:cNvCxnSpPr>
          <p:nvPr/>
        </p:nvCxnSpPr>
        <p:spPr>
          <a:xfrm>
            <a:off x="5354749" y="4169162"/>
            <a:ext cx="26229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A5660D8-45BE-6FA9-DF60-CC7942088168}"/>
              </a:ext>
            </a:extLst>
          </p:cNvPr>
          <p:cNvCxnSpPr>
            <a:cxnSpLocks/>
          </p:cNvCxnSpPr>
          <p:nvPr/>
        </p:nvCxnSpPr>
        <p:spPr>
          <a:xfrm>
            <a:off x="4126756" y="5315895"/>
            <a:ext cx="3917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18EEA02-C917-7E93-BB2D-6A9FC0983EAF}"/>
              </a:ext>
            </a:extLst>
          </p:cNvPr>
          <p:cNvSpPr txBox="1"/>
          <p:nvPr/>
        </p:nvSpPr>
        <p:spPr>
          <a:xfrm>
            <a:off x="1135036" y="2390459"/>
            <a:ext cx="2579913" cy="5232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El usuario rellena los campos obligatorios para registrarse</a:t>
            </a:r>
            <a:endParaRPr lang="es-AR" sz="1400" dirty="0">
              <a:solidFill>
                <a:schemeClr val="bg1"/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A09E11E-2762-BD90-079A-F11214705CD3}"/>
              </a:ext>
            </a:extLst>
          </p:cNvPr>
          <p:cNvCxnSpPr>
            <a:cxnSpLocks/>
          </p:cNvCxnSpPr>
          <p:nvPr/>
        </p:nvCxnSpPr>
        <p:spPr>
          <a:xfrm flipV="1">
            <a:off x="5354749" y="2652069"/>
            <a:ext cx="0" cy="1517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D222595-7E49-11DC-0C19-BC68754C9DAA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3714949" y="3903084"/>
            <a:ext cx="10156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AE5F0F5-8430-8AF1-54C3-FCA6A5A5DD5B}"/>
              </a:ext>
            </a:extLst>
          </p:cNvPr>
          <p:cNvCxnSpPr>
            <a:cxnSpLocks/>
          </p:cNvCxnSpPr>
          <p:nvPr/>
        </p:nvCxnSpPr>
        <p:spPr>
          <a:xfrm flipV="1">
            <a:off x="4730620" y="3903084"/>
            <a:ext cx="0" cy="9058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13842D1-FCAC-5218-71A0-27D8A26FA7CF}"/>
              </a:ext>
            </a:extLst>
          </p:cNvPr>
          <p:cNvSpPr txBox="1"/>
          <p:nvPr/>
        </p:nvSpPr>
        <p:spPr>
          <a:xfrm>
            <a:off x="1135036" y="3641474"/>
            <a:ext cx="2579913" cy="5232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Seleccionar “Registrarse” una vez completado los campos</a:t>
            </a:r>
            <a:endParaRPr lang="es-AR" sz="1400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F17C5EE-9ABD-FEB2-4AD7-610EF21AEF7A}"/>
              </a:ext>
            </a:extLst>
          </p:cNvPr>
          <p:cNvSpPr txBox="1"/>
          <p:nvPr/>
        </p:nvSpPr>
        <p:spPr>
          <a:xfrm>
            <a:off x="1135036" y="5031636"/>
            <a:ext cx="2991719" cy="73866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Si el usuario ya esta registrado podrá ingresar al login desde esta sección</a:t>
            </a:r>
            <a:endParaRPr lang="es-A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2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AB07CD3-A221-CDCE-5308-C9D4383DF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051" y="2834834"/>
            <a:ext cx="2223661" cy="400758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523956-989A-C662-5674-5D77D80A8BC1}"/>
              </a:ext>
            </a:extLst>
          </p:cNvPr>
          <p:cNvSpPr/>
          <p:nvPr/>
        </p:nvSpPr>
        <p:spPr>
          <a:xfrm>
            <a:off x="0" y="557219"/>
            <a:ext cx="12192000" cy="424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CB0276-BAE7-A4E4-488D-E3824DA4DA4B}"/>
              </a:ext>
            </a:extLst>
          </p:cNvPr>
          <p:cNvSpPr txBox="1"/>
          <p:nvPr/>
        </p:nvSpPr>
        <p:spPr>
          <a:xfrm>
            <a:off x="499187" y="557219"/>
            <a:ext cx="4081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</a:rPr>
              <a:t>Menu de inicio de la aplicación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8" name="Marcador de contenido 8">
            <a:extLst>
              <a:ext uri="{FF2B5EF4-FFF2-40B4-BE49-F238E27FC236}">
                <a16:creationId xmlns:a16="http://schemas.microsoft.com/office/drawing/2014/main" id="{A2ED3AC7-2A49-7913-DDD8-181E6253CC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60" y="2889240"/>
            <a:ext cx="2223661" cy="3953176"/>
          </a:xfr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E6EA840-97EC-E9A4-C1F7-F52D63C99455}"/>
              </a:ext>
            </a:extLst>
          </p:cNvPr>
          <p:cNvCxnSpPr>
            <a:cxnSpLocks/>
          </p:cNvCxnSpPr>
          <p:nvPr/>
        </p:nvCxnSpPr>
        <p:spPr>
          <a:xfrm flipV="1">
            <a:off x="6066986" y="2593910"/>
            <a:ext cx="0" cy="42640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F90C425-F0B0-A44A-BC27-A535C110D320}"/>
              </a:ext>
            </a:extLst>
          </p:cNvPr>
          <p:cNvCxnSpPr>
            <a:cxnSpLocks/>
          </p:cNvCxnSpPr>
          <p:nvPr/>
        </p:nvCxnSpPr>
        <p:spPr>
          <a:xfrm flipH="1" flipV="1">
            <a:off x="-75224" y="2796011"/>
            <a:ext cx="12284419" cy="776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44CC0FF-F28E-34C1-7E65-D5821AC83B24}"/>
              </a:ext>
            </a:extLst>
          </p:cNvPr>
          <p:cNvSpPr txBox="1"/>
          <p:nvPr/>
        </p:nvSpPr>
        <p:spPr>
          <a:xfrm>
            <a:off x="1162568" y="2173139"/>
            <a:ext cx="3666626" cy="5232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Una vez ingresado contara con un buscador y un listado de las ultimas búsquedas</a:t>
            </a:r>
            <a:endParaRPr lang="es-AR" sz="14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802D1D9-74BF-4B9C-23E0-09A4E2E660E8}"/>
              </a:ext>
            </a:extLst>
          </p:cNvPr>
          <p:cNvSpPr txBox="1"/>
          <p:nvPr/>
        </p:nvSpPr>
        <p:spPr>
          <a:xfrm>
            <a:off x="456584" y="1816095"/>
            <a:ext cx="653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1.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B2A981-A5CA-6B9A-0517-32AD99CE51AD}"/>
              </a:ext>
            </a:extLst>
          </p:cNvPr>
          <p:cNvSpPr txBox="1"/>
          <p:nvPr/>
        </p:nvSpPr>
        <p:spPr>
          <a:xfrm>
            <a:off x="6189306" y="1882618"/>
            <a:ext cx="653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2.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D65958E-32C9-86C8-C8E0-B77F5B363174}"/>
              </a:ext>
            </a:extLst>
          </p:cNvPr>
          <p:cNvSpPr txBox="1"/>
          <p:nvPr/>
        </p:nvSpPr>
        <p:spPr>
          <a:xfrm>
            <a:off x="7013444" y="2184749"/>
            <a:ext cx="4300457" cy="5232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En el apartado de la izquierda se desplegara un menú para ingresar a cada sección de la aplicación </a:t>
            </a:r>
            <a:endParaRPr lang="es-A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C041AEC-D338-77FA-BE60-82BAF264B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2" y="957329"/>
            <a:ext cx="2394082" cy="425614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7053E7D-3B9B-ABA6-95CA-D903D54F7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908" y="957329"/>
            <a:ext cx="2394081" cy="4256144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A82D9C37-C7C4-B3BF-3806-94C955A791E6}"/>
              </a:ext>
            </a:extLst>
          </p:cNvPr>
          <p:cNvSpPr/>
          <p:nvPr/>
        </p:nvSpPr>
        <p:spPr>
          <a:xfrm>
            <a:off x="0" y="557219"/>
            <a:ext cx="12192000" cy="424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A43D017-0A4C-9F00-F5F6-A671D727A4CF}"/>
              </a:ext>
            </a:extLst>
          </p:cNvPr>
          <p:cNvSpPr txBox="1"/>
          <p:nvPr/>
        </p:nvSpPr>
        <p:spPr>
          <a:xfrm>
            <a:off x="499187" y="557219"/>
            <a:ext cx="1656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</a:rPr>
              <a:t> Favoritos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FF8EB0A-86C0-3D95-7F49-3097314075DE}"/>
              </a:ext>
            </a:extLst>
          </p:cNvPr>
          <p:cNvSpPr txBox="1"/>
          <p:nvPr/>
        </p:nvSpPr>
        <p:spPr>
          <a:xfrm>
            <a:off x="4204975" y="2587146"/>
            <a:ext cx="3153789" cy="10772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El usuario guarda y seleccionar Pokemones de interés donde podrá saber características del mismo</a:t>
            </a:r>
            <a:endParaRPr lang="es-AR" sz="1600" dirty="0">
              <a:solidFill>
                <a:schemeClr val="bg1"/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8690CD5-D044-9381-77F3-B90EF46A9CA6}"/>
              </a:ext>
            </a:extLst>
          </p:cNvPr>
          <p:cNvCxnSpPr>
            <a:cxnSpLocks/>
          </p:cNvCxnSpPr>
          <p:nvPr/>
        </p:nvCxnSpPr>
        <p:spPr>
          <a:xfrm>
            <a:off x="7669763" y="3963888"/>
            <a:ext cx="7881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8318993-14F3-27FA-6021-A7E2C58C96B5}"/>
              </a:ext>
            </a:extLst>
          </p:cNvPr>
          <p:cNvCxnSpPr>
            <a:cxnSpLocks/>
          </p:cNvCxnSpPr>
          <p:nvPr/>
        </p:nvCxnSpPr>
        <p:spPr>
          <a:xfrm flipV="1">
            <a:off x="7669763" y="3125755"/>
            <a:ext cx="0" cy="8381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019A531-BE52-5EB7-E0A5-B9C9AE6B1EE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358764" y="3125755"/>
            <a:ext cx="3109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4D115E0-75B9-0852-7345-682EBCDF01B0}"/>
              </a:ext>
            </a:extLst>
          </p:cNvPr>
          <p:cNvCxnSpPr>
            <a:cxnSpLocks/>
          </p:cNvCxnSpPr>
          <p:nvPr/>
        </p:nvCxnSpPr>
        <p:spPr>
          <a:xfrm flipH="1">
            <a:off x="3893976" y="3125755"/>
            <a:ext cx="3109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49B0AD-CD15-30DD-88D8-206472770AD2}"/>
              </a:ext>
            </a:extLst>
          </p:cNvPr>
          <p:cNvCxnSpPr>
            <a:cxnSpLocks/>
          </p:cNvCxnSpPr>
          <p:nvPr/>
        </p:nvCxnSpPr>
        <p:spPr>
          <a:xfrm flipV="1">
            <a:off x="3893976" y="1489654"/>
            <a:ext cx="0" cy="1636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D56E2BB-522A-C1F4-9112-64F63A65549E}"/>
              </a:ext>
            </a:extLst>
          </p:cNvPr>
          <p:cNvCxnSpPr>
            <a:cxnSpLocks/>
          </p:cNvCxnSpPr>
          <p:nvPr/>
        </p:nvCxnSpPr>
        <p:spPr>
          <a:xfrm flipH="1">
            <a:off x="3136934" y="1489654"/>
            <a:ext cx="7570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7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35D5B87-858E-843D-201B-7F4A4F859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982167"/>
            <a:ext cx="3287972" cy="584528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8E81A59-3B59-08F9-08F5-0CB3DC7B9660}"/>
              </a:ext>
            </a:extLst>
          </p:cNvPr>
          <p:cNvSpPr/>
          <p:nvPr/>
        </p:nvSpPr>
        <p:spPr>
          <a:xfrm>
            <a:off x="0" y="557219"/>
            <a:ext cx="12192000" cy="424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1238D76-7B72-88B7-ECE8-D2CA9D2E9F22}"/>
              </a:ext>
            </a:extLst>
          </p:cNvPr>
          <p:cNvSpPr txBox="1"/>
          <p:nvPr/>
        </p:nvSpPr>
        <p:spPr>
          <a:xfrm>
            <a:off x="499187" y="557219"/>
            <a:ext cx="2408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</a:rPr>
              <a:t>Perfil de usuario</a:t>
            </a:r>
          </a:p>
          <a:p>
            <a:endParaRPr lang="es-A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88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F4455-DE35-1684-3022-E24D8FD1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127" y="411882"/>
            <a:ext cx="7925972" cy="1325563"/>
          </a:xfrm>
        </p:spPr>
        <p:txBody>
          <a:bodyPr>
            <a:normAutofit/>
          </a:bodyPr>
          <a:lstStyle/>
          <a:p>
            <a:r>
              <a:rPr lang="es-MX" sz="2800" dirty="0"/>
              <a:t>Base de datos</a:t>
            </a:r>
            <a:endParaRPr lang="es-AR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A4C15C-680C-E12C-FB2E-BBDAC0EEC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63" y="1585208"/>
            <a:ext cx="89535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7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67060-709F-8731-9E7A-528F7188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248" y="2766218"/>
            <a:ext cx="4845504" cy="1325563"/>
          </a:xfrm>
        </p:spPr>
        <p:txBody>
          <a:bodyPr>
            <a:normAutofit/>
          </a:bodyPr>
          <a:lstStyle/>
          <a:p>
            <a:r>
              <a:rPr lang="es-MX" sz="60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Gracias!</a:t>
            </a:r>
            <a:endParaRPr lang="es-AR" sz="6000" dirty="0">
              <a:solidFill>
                <a:schemeClr val="bg1"/>
              </a:solidFill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576112"/>
      </p:ext>
    </p:extLst>
  </p:cSld>
  <p:clrMapOvr>
    <a:masterClrMapping/>
  </p:clrMapOvr>
</p:sld>
</file>

<file path=ppt/theme/theme1.xml><?xml version="1.0" encoding="utf-8"?>
<a:theme xmlns:a="http://schemas.openxmlformats.org/drawingml/2006/main" name="Pokemon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1FB6D377-02DB-1040-8F17-F5DB104FC11C}" vid="{2306A897-2147-F846-8DCE-9691FBBBD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Pokemon-PowerPoint-Template</Template>
  <TotalTime>87</TotalTime>
  <Words>167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Bahnschrift SemiBold</vt:lpstr>
      <vt:lpstr>Trebuchet MS</vt:lpstr>
      <vt:lpstr>Pokemon-PowerPoint-Template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Base de datos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 benitez</dc:creator>
  <cp:lastModifiedBy>franco benitez</cp:lastModifiedBy>
  <cp:revision>6</cp:revision>
  <dcterms:created xsi:type="dcterms:W3CDTF">2022-11-25T15:16:03Z</dcterms:created>
  <dcterms:modified xsi:type="dcterms:W3CDTF">2022-11-25T19:08:33Z</dcterms:modified>
</cp:coreProperties>
</file>