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b9cde56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b9cde56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b9cde56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b9cde56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b9cde56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b9cde56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b9cde56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b9cde56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b9cde569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b9cde56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24500" y="1435025"/>
            <a:ext cx="69921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Livre en Réalité Augmentée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125" y="424225"/>
            <a:ext cx="47625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125" y="217625"/>
            <a:ext cx="483870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1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50" y="195900"/>
            <a:ext cx="464102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75" y="250275"/>
            <a:ext cx="48386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