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7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Santos" initials="LS" lastIdx="2" clrIdx="0">
    <p:extLst>
      <p:ext uri="{19B8F6BF-5375-455C-9EA6-DF929625EA0E}">
        <p15:presenceInfo xmlns:p15="http://schemas.microsoft.com/office/powerpoint/2012/main" userId="b0d0e2ca493a0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4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0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7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8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3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5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0E0F4-9793-4FD6-949E-EF1D248B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Livro Receitas e Publicação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14E991-DA0D-49E6-9FF5-D83DF356D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Páginas com design padronizado</a:t>
            </a:r>
          </a:p>
          <a:p>
            <a:r>
              <a:rPr lang="pt-BR" dirty="0"/>
              <a:t>Regras parametrizadas de acordo com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2734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3190-CD18-410C-9213-09661CDB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CRUD – Padrão CRIAR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99E842-337C-47F7-9573-F6ACE5A73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77" y="1856400"/>
            <a:ext cx="2796821" cy="4022725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AEFEBCF-6B21-48B1-B009-D0176FD1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335" y="1853090"/>
            <a:ext cx="4735507" cy="402603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14C144E-BE15-402E-8C73-8A7A83248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979" y="1856400"/>
            <a:ext cx="31686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D9528-19B3-4DAB-9337-FDC27D85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CRUD – Padrão LISTAR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0CF59A7-2237-4D1D-B39E-CDF56ADA5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37218"/>
            <a:ext cx="10058400" cy="3640815"/>
          </a:xfrm>
        </p:spPr>
      </p:pic>
    </p:spTree>
    <p:extLst>
      <p:ext uri="{BB962C8B-B14F-4D97-AF65-F5344CB8AC3E}">
        <p14:creationId xmlns:p14="http://schemas.microsoft.com/office/powerpoint/2010/main" val="328919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A27F-BB16-4BC1-98B7-9E820A86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CRUD – Padrão EDITAR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62FDCD2-0256-45C7-9C80-F3A0DCD0B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52" y="1846262"/>
            <a:ext cx="4550707" cy="4022725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1A05B4C-93FA-43D6-B767-68AB74DB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550" y="1846262"/>
            <a:ext cx="356188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8180F-6E63-4985-AAF4-38DDA384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CRUD – Padrão EXCLUIR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CEB632-C327-430F-B9DC-95D041144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99856"/>
            <a:ext cx="4998720" cy="216158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5DD0F3-6D3B-4E18-B88D-F0DBEAD40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1" y="2299855"/>
            <a:ext cx="4998720" cy="21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1A740-7F6E-431F-88ED-75499658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 por Categoria e Acesso Rápido ao Cozinheiro da receita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4AAEE9-B9C4-4007-A8FA-6CCB05973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853" y="1846263"/>
            <a:ext cx="8900620" cy="4022725"/>
          </a:xfrm>
        </p:spPr>
      </p:pic>
    </p:spTree>
    <p:extLst>
      <p:ext uri="{BB962C8B-B14F-4D97-AF65-F5344CB8AC3E}">
        <p14:creationId xmlns:p14="http://schemas.microsoft.com/office/powerpoint/2010/main" val="279384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7E6A8-6AB4-4C3A-ACF9-49DD6189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 de Receitas por Cozinheiro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25A90F-F3FA-4753-A384-2AD77117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656" y="1846263"/>
            <a:ext cx="7539013" cy="4022725"/>
          </a:xfrm>
        </p:spPr>
      </p:pic>
    </p:spTree>
    <p:extLst>
      <p:ext uri="{BB962C8B-B14F-4D97-AF65-F5344CB8AC3E}">
        <p14:creationId xmlns:p14="http://schemas.microsoft.com/office/powerpoint/2010/main" val="296903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E1800-98E6-465D-BF56-1B4CEA65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 Livros exibe apenas Editores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BBBD38-10FC-481E-B567-E70DE463E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054" y="1990465"/>
            <a:ext cx="4420217" cy="3734321"/>
          </a:xfrm>
        </p:spPr>
      </p:pic>
    </p:spTree>
    <p:extLst>
      <p:ext uri="{BB962C8B-B14F-4D97-AF65-F5344CB8AC3E}">
        <p14:creationId xmlns:p14="http://schemas.microsoft.com/office/powerpoint/2010/main" val="385010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CA3D5-64C3-4CBA-8374-BE22D129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Receita exibe apenas Cozinheiros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032BDA9-71BB-4691-BBD9-9F08D66D1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916" y="1846263"/>
            <a:ext cx="5196494" cy="4022725"/>
          </a:xfrm>
        </p:spPr>
      </p:pic>
    </p:spTree>
    <p:extLst>
      <p:ext uri="{BB962C8B-B14F-4D97-AF65-F5344CB8AC3E}">
        <p14:creationId xmlns:p14="http://schemas.microsoft.com/office/powerpoint/2010/main" val="307066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EAD8E-47E4-4A7D-904B-91F2B990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Suspensa para Ingredientes ao Criar Receita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0F28104-9B5F-4C9E-A80C-553EA6F4F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981" y="1846263"/>
            <a:ext cx="7516364" cy="4022725"/>
          </a:xfrm>
        </p:spPr>
      </p:pic>
    </p:spTree>
    <p:extLst>
      <p:ext uri="{BB962C8B-B14F-4D97-AF65-F5344CB8AC3E}">
        <p14:creationId xmlns:p14="http://schemas.microsoft.com/office/powerpoint/2010/main" val="33471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F020-044A-416A-BA44-C8A4AC72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Negócio da Degustação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62B49B6-91BC-4C17-AAE1-2FCF90B7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81156"/>
            <a:ext cx="3419952" cy="169568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071408-A407-4E5C-A88B-5B222EE1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90" y="1979407"/>
            <a:ext cx="3591426" cy="41249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ACD826-89F6-4073-BEC0-C8C0E3E54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449" y="1979407"/>
            <a:ext cx="3667637" cy="413442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6761E3-01DF-487D-AE9D-CB2DFC216FE2}"/>
              </a:ext>
            </a:extLst>
          </p:cNvPr>
          <p:cNvSpPr txBox="1"/>
          <p:nvPr/>
        </p:nvSpPr>
        <p:spPr>
          <a:xfrm>
            <a:off x="990684" y="4744798"/>
            <a:ext cx="3419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ea typeface="NSimSun" panose="02010609030101010101" pitchFamily="49" charset="-122"/>
                <a:cs typeface="Segoe UI" panose="020B0502040204020203" pitchFamily="34" charset="0"/>
              </a:rPr>
              <a:t>Exibe apenas degustador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ea typeface="NSimSun" panose="02010609030101010101" pitchFamily="49" charset="-122"/>
                <a:cs typeface="Segoe UI" panose="020B0502040204020203" pitchFamily="34" charset="0"/>
              </a:rPr>
              <a:t>Exibe apenas cozinheiros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ea typeface="NSimSun" panose="02010609030101010101" pitchFamily="49" charset="-122"/>
                <a:cs typeface="Segoe UI" panose="020B0502040204020203" pitchFamily="34" charset="0"/>
              </a:rPr>
              <a:t>Exibe somente as receitas do cozinheiro selecionado</a:t>
            </a:r>
          </a:p>
        </p:txBody>
      </p:sp>
    </p:spTree>
    <p:extLst>
      <p:ext uri="{BB962C8B-B14F-4D97-AF65-F5344CB8AC3E}">
        <p14:creationId xmlns:p14="http://schemas.microsoft.com/office/powerpoint/2010/main" val="155734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5E74D-479B-4903-8804-B7BECC17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Principal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2FBFD1-3021-4701-9FE8-B37D2C42D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40219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A8A91-A9AE-4507-A28B-BBC80A74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Principal - Expansão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A1516A-2535-4298-B78D-BFB9BBB98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23097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78A0D-89E9-41F3-AA02-E7BF9459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Apresentar Livros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7EF8091-1683-47C6-9756-FB8FC3BA0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07085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A721C-E3DB-4F70-B2E3-67569046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Apresentar Publicações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19CA6E-855F-4616-B132-81DD2CB5E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60311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9DD38-AE0B-4569-AA88-755B98FA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Publicação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04EBB6-F841-4A2A-82D3-B7AE5BBA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08556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6EA6D-6D38-4A01-9154-2536F730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Listar Publicação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723902-E9DA-42BF-A8D6-6C78019EE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57390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ECFE9-A6E3-4D09-91FA-F008FE6A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Editar Publicação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D533C3-9FFB-4388-AE57-84AFFEC2A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69806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E386D-DF4A-4C33-95FD-4A152001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Excluir Publicação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CD3A46-5D3A-4109-84F3-B652308BC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575036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102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Retrospectiva</vt:lpstr>
      <vt:lpstr>Sistema de Livro Receitas e Publicação</vt:lpstr>
      <vt:lpstr>Menu Principal</vt:lpstr>
      <vt:lpstr>Menu Principal - Expansão</vt:lpstr>
      <vt:lpstr>Apresentar Livros</vt:lpstr>
      <vt:lpstr>Apresentar Publicações</vt:lpstr>
      <vt:lpstr>Criar Publicação</vt:lpstr>
      <vt:lpstr>Listar Publicação</vt:lpstr>
      <vt:lpstr>Editar Publicação</vt:lpstr>
      <vt:lpstr>Excluir Publicação</vt:lpstr>
      <vt:lpstr>CRUD – Padrão CRIAR</vt:lpstr>
      <vt:lpstr>CRUD – Padrão LISTAR</vt:lpstr>
      <vt:lpstr>CRUD – Padrão EDITAR</vt:lpstr>
      <vt:lpstr>CRUD – Padrão EXCLUIR</vt:lpstr>
      <vt:lpstr>Filtro por Categoria e Acesso Rápido ao Cozinheiro da receita</vt:lpstr>
      <vt:lpstr>Filtro de Receitas por Cozinheiro</vt:lpstr>
      <vt:lpstr>Cadastrar Livros exibe apenas Editores</vt:lpstr>
      <vt:lpstr>Criar Receita exibe apenas Cozinheiros</vt:lpstr>
      <vt:lpstr>Janela Suspensa para Ingredientes ao Criar Receita</vt:lpstr>
      <vt:lpstr>Regras de Negócio da Degustação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Livro Receitas e Publicação</dc:title>
  <dc:creator>Lucas Santos</dc:creator>
  <cp:lastModifiedBy>Lucas Santos</cp:lastModifiedBy>
  <cp:revision>6</cp:revision>
  <dcterms:created xsi:type="dcterms:W3CDTF">2023-11-19T02:11:41Z</dcterms:created>
  <dcterms:modified xsi:type="dcterms:W3CDTF">2023-11-19T03:09:37Z</dcterms:modified>
</cp:coreProperties>
</file>