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>
                <a:latin typeface="Arial"/>
              </a:defRPr>
            </a:pPr>
            <a:r>
              <a:t>Uche Lindão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>
                <a:latin typeface="Arial"/>
              </a:defRPr>
            </a:pPr>
            <a:r>
              <a:t>é mesmo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>
                <a:latin typeface="Arial"/>
              </a:defRPr>
            </a:pPr>
            <a:r>
              <a:t>eu acho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